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aleway ExtraBold"/>
      <p:bold r:id="rId36"/>
      <p:boldItalic r:id="rId37"/>
    </p:embeddedFont>
    <p:embeddedFont>
      <p:font typeface="Proxima Nova"/>
      <p:regular r:id="rId38"/>
      <p:bold r:id="rId39"/>
      <p:italic r:id="rId40"/>
      <p:boldItalic r:id="rId41"/>
    </p:embeddedFont>
    <p:embeddedFont>
      <p:font typeface="Roboto"/>
      <p:regular r:id="rId42"/>
      <p:bold r:id="rId43"/>
      <p:italic r:id="rId44"/>
      <p:boldItalic r:id="rId45"/>
    </p:embeddedFont>
    <p:embeddedFont>
      <p:font typeface="Bubblegum Sans"/>
      <p:regular r:id="rId46"/>
    </p:embeddedFont>
    <p:embeddedFont>
      <p:font typeface="Raleway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Roboto-regular.fntdata"/><Relationship Id="rId41" Type="http://schemas.openxmlformats.org/officeDocument/2006/relationships/font" Target="fonts/ProximaNova-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BubblegumSans-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Light-bold.fntdata"/><Relationship Id="rId47" Type="http://schemas.openxmlformats.org/officeDocument/2006/relationships/font" Target="fonts/RalewayLight-regular.fntdata"/><Relationship Id="rId49" Type="http://schemas.openxmlformats.org/officeDocument/2006/relationships/font" Target="fonts/Raleway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RalewayExtraBold-boldItalic.fntdata"/><Relationship Id="rId36" Type="http://schemas.openxmlformats.org/officeDocument/2006/relationships/font" Target="fonts/RalewayExtraBold-bold.fntdata"/><Relationship Id="rId39" Type="http://schemas.openxmlformats.org/officeDocument/2006/relationships/font" Target="fonts/ProximaNova-bold.fntdata"/><Relationship Id="rId38" Type="http://schemas.openxmlformats.org/officeDocument/2006/relationships/font" Target="fonts/ProximaNov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aleway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e9dc960cf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e9dc960c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e6408a5b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e6408a5b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e6408a5b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e6408a5b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e6408a5b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e6408a5b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e6408a5b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e6408a5b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e6408a5b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e6408a5b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e6408a5b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e6408a5b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e6408a5b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e6408a5b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e6408a5b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e6408a5b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e6408a5b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e6408a5b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f2b8368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f2b8368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e5055a68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e5055a68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e9dc960cf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e9dc960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e9dc960c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e9dc960c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e9dc960c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e9dc960c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e9dc960cf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e9dc960c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e9dc960c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e9dc960c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f2b8368c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f2b8368c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e9dc960c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e9dc960c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da19cb9a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da19cb9a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e6408a5b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e6408a5b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e6408a5b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e6408a5b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e6408a5b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e6408a5b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e6408a5b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e6408a5b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e6408a5b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e6408a5b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e9dc960cf_0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e9dc960c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B600"/>
        </a:solidFill>
      </p:bgPr>
    </p:bg>
    <p:spTree>
      <p:nvGrpSpPr>
        <p:cNvPr id="9" name="Shape 9"/>
        <p:cNvGrpSpPr/>
        <p:nvPr/>
      </p:nvGrpSpPr>
      <p:grpSpPr>
        <a:xfrm>
          <a:off x="0" y="0"/>
          <a:ext cx="0" cy="0"/>
          <a:chOff x="0" y="0"/>
          <a:chExt cx="0" cy="0"/>
        </a:xfrm>
      </p:grpSpPr>
      <p:sp>
        <p:nvSpPr>
          <p:cNvPr id="10" name="Google Shape;10;p2"/>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685800" y="3287213"/>
            <a:ext cx="7772400" cy="11598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ed">
  <p:cSld name="BLANK_1">
    <p:bg>
      <p:bgPr>
        <a:solidFill>
          <a:srgbClr val="FFB600"/>
        </a:solidFill>
      </p:bgPr>
    </p:bg>
    <p:spTree>
      <p:nvGrpSpPr>
        <p:cNvPr id="50" name="Shape 50"/>
        <p:cNvGrpSpPr/>
        <p:nvPr/>
      </p:nvGrpSpPr>
      <p:grpSpPr>
        <a:xfrm>
          <a:off x="0" y="0"/>
          <a:ext cx="0" cy="0"/>
          <a:chOff x="0" y="0"/>
          <a:chExt cx="0" cy="0"/>
        </a:xfrm>
      </p:grpSpPr>
      <p:sp>
        <p:nvSpPr>
          <p:cNvPr id="51" name="Google Shape;51;p11"/>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
              <a:t>‹#›</a:t>
            </a:fld>
            <a:endParaRPr/>
          </a:p>
        </p:txBody>
      </p:sp>
      <p:sp>
        <p:nvSpPr>
          <p:cNvPr id="52" name="Google Shape;52;p11"/>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3" name="Shape 53"/>
        <p:cNvGrpSpPr/>
        <p:nvPr/>
      </p:nvGrpSpPr>
      <p:grpSpPr>
        <a:xfrm>
          <a:off x="0" y="0"/>
          <a:ext cx="0" cy="0"/>
          <a:chOff x="0" y="0"/>
          <a:chExt cx="0" cy="0"/>
        </a:xfrm>
      </p:grpSpPr>
      <p:cxnSp>
        <p:nvCxnSpPr>
          <p:cNvPr id="54" name="Google Shape;54;p1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55" name="Google Shape;55;p1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56" name="Google Shape;56;p1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58" name="Shape 58"/>
        <p:cNvGrpSpPr/>
        <p:nvPr/>
      </p:nvGrpSpPr>
      <p:grpSpPr>
        <a:xfrm>
          <a:off x="0" y="0"/>
          <a:ext cx="0" cy="0"/>
          <a:chOff x="0" y="0"/>
          <a:chExt cx="0" cy="0"/>
        </a:xfrm>
      </p:grpSpPr>
      <p:cxnSp>
        <p:nvCxnSpPr>
          <p:cNvPr id="59" name="Google Shape;59;p13"/>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60" name="Google Shape;60;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61" name="Google Shape;61;p13"/>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FFB600"/>
        </a:solidFill>
      </p:bgPr>
    </p:bg>
    <p:spTree>
      <p:nvGrpSpPr>
        <p:cNvPr id="12" name="Shape 12"/>
        <p:cNvGrpSpPr/>
        <p:nvPr/>
      </p:nvGrpSpPr>
      <p:grpSpPr>
        <a:xfrm>
          <a:off x="0" y="0"/>
          <a:ext cx="0" cy="0"/>
          <a:chOff x="0" y="0"/>
          <a:chExt cx="0" cy="0"/>
        </a:xfrm>
      </p:grpSpPr>
      <p:sp>
        <p:nvSpPr>
          <p:cNvPr id="13" name="Google Shape;13;p3"/>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685800" y="27263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3830653"/>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FFB600"/>
        </a:solidFill>
      </p:bgPr>
    </p:bg>
    <p:spTree>
      <p:nvGrpSpPr>
        <p:cNvPr id="16" name="Shape 16"/>
        <p:cNvGrpSpPr/>
        <p:nvPr/>
      </p:nvGrpSpPr>
      <p:grpSpPr>
        <a:xfrm>
          <a:off x="0" y="0"/>
          <a:ext cx="0" cy="0"/>
          <a:chOff x="0" y="0"/>
          <a:chExt cx="0" cy="0"/>
        </a:xfrm>
      </p:grpSpPr>
      <p:sp>
        <p:nvSpPr>
          <p:cNvPr id="17" name="Google Shape;17;p4"/>
          <p:cNvSpPr/>
          <p:nvPr/>
        </p:nvSpPr>
        <p:spPr>
          <a:xfrm flipH="1">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1757200" y="2161800"/>
            <a:ext cx="5629800" cy="8199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Clr>
                <a:srgbClr val="434343"/>
              </a:buClr>
              <a:buSzPts val="3000"/>
              <a:buChar char="●"/>
              <a:defRPr i="1" sz="3000">
                <a:solidFill>
                  <a:srgbClr val="434343"/>
                </a:solidFill>
              </a:defRPr>
            </a:lvl1pPr>
            <a:lvl2pPr indent="-419100" lvl="1" marL="914400" rtl="0" algn="ctr">
              <a:spcBef>
                <a:spcPts val="0"/>
              </a:spcBef>
              <a:spcAft>
                <a:spcPts val="0"/>
              </a:spcAft>
              <a:buClr>
                <a:srgbClr val="434343"/>
              </a:buClr>
              <a:buSzPts val="3000"/>
              <a:buChar char="○"/>
              <a:defRPr i="1" sz="3000">
                <a:solidFill>
                  <a:srgbClr val="434343"/>
                </a:solidFill>
              </a:defRPr>
            </a:lvl2pPr>
            <a:lvl3pPr indent="-419100" lvl="2" marL="1371600" rtl="0" algn="ctr">
              <a:spcBef>
                <a:spcPts val="0"/>
              </a:spcBef>
              <a:spcAft>
                <a:spcPts val="0"/>
              </a:spcAft>
              <a:buClr>
                <a:srgbClr val="434343"/>
              </a:buClr>
              <a:buSzPts val="3000"/>
              <a:buChar char="■"/>
              <a:defRPr i="1" sz="3000">
                <a:solidFill>
                  <a:srgbClr val="434343"/>
                </a:solidFill>
              </a:defRPr>
            </a:lvl3pPr>
            <a:lvl4pPr indent="-419100" lvl="3" marL="1828800" rtl="0" algn="ctr">
              <a:spcBef>
                <a:spcPts val="0"/>
              </a:spcBef>
              <a:spcAft>
                <a:spcPts val="0"/>
              </a:spcAft>
              <a:buClr>
                <a:srgbClr val="434343"/>
              </a:buClr>
              <a:buSzPts val="3000"/>
              <a:buChar char="●"/>
              <a:defRPr i="1" sz="3000">
                <a:solidFill>
                  <a:srgbClr val="434343"/>
                </a:solidFill>
              </a:defRPr>
            </a:lvl4pPr>
            <a:lvl5pPr indent="-419100" lvl="4" marL="2286000" rtl="0" algn="ctr">
              <a:spcBef>
                <a:spcPts val="0"/>
              </a:spcBef>
              <a:spcAft>
                <a:spcPts val="0"/>
              </a:spcAft>
              <a:buClr>
                <a:srgbClr val="434343"/>
              </a:buClr>
              <a:buSzPts val="3000"/>
              <a:buChar char="○"/>
              <a:defRPr i="1" sz="3000">
                <a:solidFill>
                  <a:srgbClr val="434343"/>
                </a:solidFill>
              </a:defRPr>
            </a:lvl5pPr>
            <a:lvl6pPr indent="-419100" lvl="5" marL="2743200" rtl="0" algn="ctr">
              <a:spcBef>
                <a:spcPts val="0"/>
              </a:spcBef>
              <a:spcAft>
                <a:spcPts val="0"/>
              </a:spcAft>
              <a:buClr>
                <a:srgbClr val="434343"/>
              </a:buClr>
              <a:buSzPts val="3000"/>
              <a:buChar char="■"/>
              <a:defRPr i="1" sz="3000">
                <a:solidFill>
                  <a:srgbClr val="434343"/>
                </a:solidFill>
              </a:defRPr>
            </a:lvl6pPr>
            <a:lvl7pPr indent="-419100" lvl="6" marL="3200400" rtl="0" algn="ctr">
              <a:spcBef>
                <a:spcPts val="0"/>
              </a:spcBef>
              <a:spcAft>
                <a:spcPts val="0"/>
              </a:spcAft>
              <a:buClr>
                <a:srgbClr val="434343"/>
              </a:buClr>
              <a:buSzPts val="3000"/>
              <a:buChar char="●"/>
              <a:defRPr i="1" sz="3000">
                <a:solidFill>
                  <a:srgbClr val="434343"/>
                </a:solidFill>
              </a:defRPr>
            </a:lvl7pPr>
            <a:lvl8pPr indent="-419100" lvl="7" marL="3657600" rtl="0" algn="ctr">
              <a:spcBef>
                <a:spcPts val="0"/>
              </a:spcBef>
              <a:spcAft>
                <a:spcPts val="0"/>
              </a:spcAft>
              <a:buClr>
                <a:srgbClr val="434343"/>
              </a:buClr>
              <a:buSzPts val="3000"/>
              <a:buChar char="○"/>
              <a:defRPr i="1" sz="3000">
                <a:solidFill>
                  <a:srgbClr val="434343"/>
                </a:solidFill>
              </a:defRPr>
            </a:lvl8pPr>
            <a:lvl9pPr indent="-419100" lvl="8" marL="4114800" algn="ctr">
              <a:spcBef>
                <a:spcPts val="0"/>
              </a:spcBef>
              <a:spcAft>
                <a:spcPts val="0"/>
              </a:spcAft>
              <a:buClr>
                <a:srgbClr val="434343"/>
              </a:buClr>
              <a:buSzPts val="3000"/>
              <a:buChar char="■"/>
              <a:defRPr i="1" sz="3000">
                <a:solidFill>
                  <a:srgbClr val="434343"/>
                </a:solidFill>
              </a:defRPr>
            </a:lvl9pPr>
          </a:lstStyle>
          <a:p/>
        </p:txBody>
      </p:sp>
      <p:sp>
        <p:nvSpPr>
          <p:cNvPr id="19" name="Google Shape;19;p4"/>
          <p:cNvSpPr txBox="1"/>
          <p:nvPr/>
        </p:nvSpPr>
        <p:spPr>
          <a:xfrm>
            <a:off x="205550" y="75075"/>
            <a:ext cx="799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0">
                <a:solidFill>
                  <a:srgbClr val="434343"/>
                </a:solidFill>
                <a:latin typeface="Raleway"/>
                <a:ea typeface="Raleway"/>
                <a:cs typeface="Raleway"/>
                <a:sym typeface="Raleway"/>
              </a:rPr>
              <a:t>“</a:t>
            </a:r>
            <a:endParaRPr b="1" sz="12000">
              <a:solidFill>
                <a:srgbClr val="434343"/>
              </a:solidFill>
              <a:latin typeface="Raleway"/>
              <a:ea typeface="Raleway"/>
              <a:cs typeface="Raleway"/>
              <a:sym typeface="Raleway"/>
            </a:endParaRPr>
          </a:p>
        </p:txBody>
      </p:sp>
      <p:sp>
        <p:nvSpPr>
          <p:cNvPr id="20" name="Google Shape;20;p4"/>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4" name="Google Shape;24;p5"/>
          <p:cNvSpPr txBox="1"/>
          <p:nvPr>
            <p:ph idx="1" type="body"/>
          </p:nvPr>
        </p:nvSpPr>
        <p:spPr>
          <a:xfrm>
            <a:off x="922000" y="1885951"/>
            <a:ext cx="6866100" cy="2366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Clr>
                <a:srgbClr val="FFB600"/>
              </a:buClr>
              <a:buSzPts val="1800"/>
              <a:buChar char="●"/>
              <a:defRPr/>
            </a:lvl1pPr>
            <a:lvl2pPr indent="-342900" lvl="1" marL="914400">
              <a:spcBef>
                <a:spcPts val="0"/>
              </a:spcBef>
              <a:spcAft>
                <a:spcPts val="0"/>
              </a:spcAft>
              <a:buClr>
                <a:srgbClr val="FFB600"/>
              </a:buClr>
              <a:buSzPts val="1800"/>
              <a:buChar char="○"/>
              <a:defRPr/>
            </a:lvl2pPr>
            <a:lvl3pPr indent="-342900" lvl="2" marL="1371600">
              <a:spcBef>
                <a:spcPts val="0"/>
              </a:spcBef>
              <a:spcAft>
                <a:spcPts val="0"/>
              </a:spcAft>
              <a:buClr>
                <a:srgbClr val="FFB600"/>
              </a:buClr>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5" name="Google Shape;25;p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9" name="Google Shape;29;p6"/>
          <p:cNvSpPr txBox="1"/>
          <p:nvPr>
            <p:ph idx="1" type="body"/>
          </p:nvPr>
        </p:nvSpPr>
        <p:spPr>
          <a:xfrm>
            <a:off x="922000" y="1887378"/>
            <a:ext cx="3543300" cy="30276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0" name="Google Shape;30;p6"/>
          <p:cNvSpPr txBox="1"/>
          <p:nvPr>
            <p:ph idx="2" type="body"/>
          </p:nvPr>
        </p:nvSpPr>
        <p:spPr>
          <a:xfrm>
            <a:off x="4678687" y="1887378"/>
            <a:ext cx="3543300" cy="30276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1" name="Google Shape;31;p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35" name="Google Shape;35;p7"/>
          <p:cNvSpPr txBox="1"/>
          <p:nvPr>
            <p:ph idx="1" type="body"/>
          </p:nvPr>
        </p:nvSpPr>
        <p:spPr>
          <a:xfrm>
            <a:off x="922000" y="1930500"/>
            <a:ext cx="2332200" cy="2919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6" name="Google Shape;36;p7"/>
          <p:cNvSpPr txBox="1"/>
          <p:nvPr>
            <p:ph idx="2" type="body"/>
          </p:nvPr>
        </p:nvSpPr>
        <p:spPr>
          <a:xfrm>
            <a:off x="3373778" y="1930500"/>
            <a:ext cx="2332200" cy="2919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7" name="Google Shape;37;p7"/>
          <p:cNvSpPr txBox="1"/>
          <p:nvPr>
            <p:ph idx="3" type="body"/>
          </p:nvPr>
        </p:nvSpPr>
        <p:spPr>
          <a:xfrm>
            <a:off x="5825557" y="1930500"/>
            <a:ext cx="2332200" cy="2919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8" name="Google Shape;38;p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42" name="Google Shape;42;p8"/>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9"/>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idx="1" type="body"/>
          </p:nvPr>
        </p:nvSpPr>
        <p:spPr>
          <a:xfrm>
            <a:off x="457200" y="42539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46" name="Google Shape;46;p9"/>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Google Shape;48;p10"/>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
        <p:nvSpPr>
          <p:cNvPr id="49" name="Google Shape;49;p10"/>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22000" y="891775"/>
            <a:ext cx="6866100" cy="85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p:txBody>
      </p:sp>
      <p:sp>
        <p:nvSpPr>
          <p:cNvPr id="7" name="Google Shape;7;p1"/>
          <p:cNvSpPr txBox="1"/>
          <p:nvPr>
            <p:ph idx="1" type="body"/>
          </p:nvPr>
        </p:nvSpPr>
        <p:spPr>
          <a:xfrm>
            <a:off x="922000" y="1885951"/>
            <a:ext cx="6866100" cy="2366100"/>
          </a:xfrm>
          <a:prstGeom prst="rect">
            <a:avLst/>
          </a:prstGeom>
          <a:noFill/>
          <a:ln>
            <a:noFill/>
          </a:ln>
        </p:spPr>
        <p:txBody>
          <a:bodyPr anchorCtr="0" anchor="t" bIns="91425" lIns="91425" spcFirstLastPara="1" rIns="91425" wrap="square" tIns="91425">
            <a:noAutofit/>
          </a:bodyPr>
          <a:lstStyle>
            <a:lvl1pPr indent="-342900" lvl="0" marL="457200">
              <a:spcBef>
                <a:spcPts val="60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indent="-342900" lvl="1" marL="9144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indent="-342900" lvl="2" marL="13716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indent="-342900" lvl="3" marL="18288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indent="-342900" lvl="4" marL="22860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indent="-342900" lvl="5" marL="27432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indent="-342900" lvl="6" marL="32004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indent="-342900" lvl="7" marL="36576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indent="-342900" lvl="8" marL="41148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p:txBody>
      </p:sp>
      <p:sp>
        <p:nvSpPr>
          <p:cNvPr id="8" name="Google Shape;8;p1"/>
          <p:cNvSpPr txBox="1"/>
          <p:nvPr>
            <p:ph idx="12" type="sldNum"/>
          </p:nvPr>
        </p:nvSpPr>
        <p:spPr>
          <a:xfrm>
            <a:off x="8604400" y="4590300"/>
            <a:ext cx="539700" cy="553200"/>
          </a:xfrm>
          <a:prstGeom prst="rect">
            <a:avLst/>
          </a:prstGeom>
          <a:noFill/>
          <a:ln>
            <a:noFill/>
          </a:ln>
        </p:spPr>
        <p:txBody>
          <a:bodyPr anchorCtr="0" anchor="ctr" bIns="91425" lIns="91425" spcFirstLastPara="1" rIns="91425" wrap="square" tIns="91425">
            <a:noAutofit/>
          </a:bodyPr>
          <a:lstStyle>
            <a:lvl1pPr lvl="0" algn="ctr">
              <a:buNone/>
              <a:defRPr sz="1300">
                <a:solidFill>
                  <a:srgbClr val="FFB600"/>
                </a:solidFill>
                <a:latin typeface="Raleway ExtraBold"/>
                <a:ea typeface="Raleway ExtraBold"/>
                <a:cs typeface="Raleway ExtraBold"/>
                <a:sym typeface="Raleway ExtraBold"/>
              </a:defRPr>
            </a:lvl1pPr>
            <a:lvl2pPr lvl="1" algn="ctr">
              <a:buNone/>
              <a:defRPr sz="1300">
                <a:solidFill>
                  <a:srgbClr val="FFB600"/>
                </a:solidFill>
                <a:latin typeface="Raleway ExtraBold"/>
                <a:ea typeface="Raleway ExtraBold"/>
                <a:cs typeface="Raleway ExtraBold"/>
                <a:sym typeface="Raleway ExtraBold"/>
              </a:defRPr>
            </a:lvl2pPr>
            <a:lvl3pPr lvl="2" algn="ctr">
              <a:buNone/>
              <a:defRPr sz="1300">
                <a:solidFill>
                  <a:srgbClr val="FFB600"/>
                </a:solidFill>
                <a:latin typeface="Raleway ExtraBold"/>
                <a:ea typeface="Raleway ExtraBold"/>
                <a:cs typeface="Raleway ExtraBold"/>
                <a:sym typeface="Raleway ExtraBold"/>
              </a:defRPr>
            </a:lvl3pPr>
            <a:lvl4pPr lvl="3" algn="ctr">
              <a:buNone/>
              <a:defRPr sz="1300">
                <a:solidFill>
                  <a:srgbClr val="FFB600"/>
                </a:solidFill>
                <a:latin typeface="Raleway ExtraBold"/>
                <a:ea typeface="Raleway ExtraBold"/>
                <a:cs typeface="Raleway ExtraBold"/>
                <a:sym typeface="Raleway ExtraBold"/>
              </a:defRPr>
            </a:lvl4pPr>
            <a:lvl5pPr lvl="4" algn="ctr">
              <a:buNone/>
              <a:defRPr sz="1300">
                <a:solidFill>
                  <a:srgbClr val="FFB600"/>
                </a:solidFill>
                <a:latin typeface="Raleway ExtraBold"/>
                <a:ea typeface="Raleway ExtraBold"/>
                <a:cs typeface="Raleway ExtraBold"/>
                <a:sym typeface="Raleway ExtraBold"/>
              </a:defRPr>
            </a:lvl5pPr>
            <a:lvl6pPr lvl="5" algn="ctr">
              <a:buNone/>
              <a:defRPr sz="1300">
                <a:solidFill>
                  <a:srgbClr val="FFB600"/>
                </a:solidFill>
                <a:latin typeface="Raleway ExtraBold"/>
                <a:ea typeface="Raleway ExtraBold"/>
                <a:cs typeface="Raleway ExtraBold"/>
                <a:sym typeface="Raleway ExtraBold"/>
              </a:defRPr>
            </a:lvl6pPr>
            <a:lvl7pPr lvl="6" algn="ctr">
              <a:buNone/>
              <a:defRPr sz="1300">
                <a:solidFill>
                  <a:srgbClr val="FFB600"/>
                </a:solidFill>
                <a:latin typeface="Raleway ExtraBold"/>
                <a:ea typeface="Raleway ExtraBold"/>
                <a:cs typeface="Raleway ExtraBold"/>
                <a:sym typeface="Raleway ExtraBold"/>
              </a:defRPr>
            </a:lvl7pPr>
            <a:lvl8pPr lvl="7" algn="ctr">
              <a:buNone/>
              <a:defRPr sz="1300">
                <a:solidFill>
                  <a:srgbClr val="FFB600"/>
                </a:solidFill>
                <a:latin typeface="Raleway ExtraBold"/>
                <a:ea typeface="Raleway ExtraBold"/>
                <a:cs typeface="Raleway ExtraBold"/>
                <a:sym typeface="Raleway ExtraBold"/>
              </a:defRPr>
            </a:lvl8pPr>
            <a:lvl9pPr lvl="8" algn="ctr">
              <a:buNone/>
              <a:defRPr sz="1300">
                <a:solidFill>
                  <a:srgbClr val="FFB600"/>
                </a:solidFill>
                <a:latin typeface="Raleway ExtraBold"/>
                <a:ea typeface="Raleway ExtraBold"/>
                <a:cs typeface="Raleway ExtraBold"/>
                <a:sym typeface="Raleway ExtraBold"/>
              </a:defRPr>
            </a:lvl9pPr>
          </a:lstStyle>
          <a:p>
            <a:pPr indent="0" lvl="0" marL="0" rtl="0" algn="ct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11.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ctrTitle"/>
          </p:nvPr>
        </p:nvSpPr>
        <p:spPr>
          <a:xfrm>
            <a:off x="609600" y="1077413"/>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200">
                <a:latin typeface="Bubblegum Sans"/>
                <a:ea typeface="Bubblegum Sans"/>
                <a:cs typeface="Bubblegum Sans"/>
                <a:sym typeface="Bubblegum Sans"/>
              </a:rPr>
              <a:t>LÓGICA</a:t>
            </a:r>
            <a:r>
              <a:rPr lang="es" sz="7200">
                <a:latin typeface="Bubblegum Sans"/>
                <a:ea typeface="Bubblegum Sans"/>
                <a:cs typeface="Bubblegum Sans"/>
                <a:sym typeface="Bubblegum Sans"/>
              </a:rPr>
              <a:t> BOOLEANA</a:t>
            </a:r>
            <a:r>
              <a:rPr lang="es" sz="7200">
                <a:latin typeface="Bubblegum Sans"/>
                <a:ea typeface="Bubblegum Sans"/>
                <a:cs typeface="Bubblegum Sans"/>
                <a:sym typeface="Bubblegum Sans"/>
              </a:rPr>
              <a:t> </a:t>
            </a:r>
            <a:endParaRPr sz="7200">
              <a:latin typeface="Bubblegum Sans"/>
              <a:ea typeface="Bubblegum Sans"/>
              <a:cs typeface="Bubblegum Sans"/>
              <a:sym typeface="Bubblegum Sans"/>
            </a:endParaRPr>
          </a:p>
        </p:txBody>
      </p:sp>
      <p:pic>
        <p:nvPicPr>
          <p:cNvPr id="68" name="Google Shape;68;p14"/>
          <p:cNvPicPr preferRelativeResize="0"/>
          <p:nvPr/>
        </p:nvPicPr>
        <p:blipFill>
          <a:blip r:embed="rId3">
            <a:alphaModFix/>
          </a:blip>
          <a:stretch>
            <a:fillRect/>
          </a:stretch>
        </p:blipFill>
        <p:spPr>
          <a:xfrm>
            <a:off x="990600" y="1932413"/>
            <a:ext cx="7328490" cy="2466037"/>
          </a:xfrm>
          <a:prstGeom prst="rect">
            <a:avLst/>
          </a:prstGeom>
          <a:noFill/>
          <a:ln>
            <a:noFill/>
          </a:ln>
        </p:spPr>
      </p:pic>
      <p:grpSp>
        <p:nvGrpSpPr>
          <p:cNvPr id="69" name="Google Shape;69;p14"/>
          <p:cNvGrpSpPr/>
          <p:nvPr/>
        </p:nvGrpSpPr>
        <p:grpSpPr>
          <a:xfrm>
            <a:off x="7864658" y="371176"/>
            <a:ext cx="896264" cy="896314"/>
            <a:chOff x="570875" y="4322250"/>
            <a:chExt cx="443300" cy="443325"/>
          </a:xfrm>
        </p:grpSpPr>
        <p:sp>
          <p:nvSpPr>
            <p:cNvPr id="70" name="Google Shape;70;p1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3"/>
          <p:cNvSpPr/>
          <p:nvPr/>
        </p:nvSpPr>
        <p:spPr>
          <a:xfrm>
            <a:off x="499600" y="506175"/>
            <a:ext cx="8129700" cy="42015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172" name="Google Shape;172;p23"/>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HILOS</a:t>
            </a:r>
            <a:endParaRPr sz="2600">
              <a:solidFill>
                <a:srgbClr val="FFFFFF"/>
              </a:solidFill>
            </a:endParaRPr>
          </a:p>
        </p:txBody>
      </p:sp>
      <p:sp>
        <p:nvSpPr>
          <p:cNvPr id="173" name="Google Shape;173;p23"/>
          <p:cNvSpPr txBox="1"/>
          <p:nvPr/>
        </p:nvSpPr>
        <p:spPr>
          <a:xfrm>
            <a:off x="2123250" y="3685850"/>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pic>
        <p:nvPicPr>
          <p:cNvPr id="174" name="Google Shape;174;p23"/>
          <p:cNvPicPr preferRelativeResize="0"/>
          <p:nvPr/>
        </p:nvPicPr>
        <p:blipFill>
          <a:blip r:embed="rId3">
            <a:alphaModFix/>
          </a:blip>
          <a:stretch>
            <a:fillRect/>
          </a:stretch>
        </p:blipFill>
        <p:spPr>
          <a:xfrm>
            <a:off x="2497950" y="1551300"/>
            <a:ext cx="2743000" cy="3110475"/>
          </a:xfrm>
          <a:prstGeom prst="rect">
            <a:avLst/>
          </a:prstGeom>
          <a:noFill/>
          <a:ln>
            <a:noFill/>
          </a:ln>
        </p:spPr>
      </p:pic>
      <p:sp>
        <p:nvSpPr>
          <p:cNvPr id="175" name="Google Shape;175;p23"/>
          <p:cNvSpPr/>
          <p:nvPr/>
        </p:nvSpPr>
        <p:spPr>
          <a:xfrm>
            <a:off x="5086750" y="986850"/>
            <a:ext cx="2282100" cy="762900"/>
          </a:xfrm>
          <a:prstGeom prst="wedgeEllipseCallout">
            <a:avLst>
              <a:gd fmla="val -65580" name="adj1"/>
              <a:gd fmla="val 95982" name="adj2"/>
            </a:avLst>
          </a:prstGeom>
          <a:solidFill>
            <a:srgbClr val="FFFF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2600">
                <a:latin typeface="Bubblegum Sans"/>
                <a:ea typeface="Bubblegum Sans"/>
                <a:cs typeface="Bubblegum Sans"/>
                <a:sym typeface="Bubblegum Sans"/>
              </a:rPr>
              <a:t>  ¿HILOS?</a:t>
            </a:r>
            <a:endParaRPr/>
          </a:p>
        </p:txBody>
      </p:sp>
      <p:pic>
        <p:nvPicPr>
          <p:cNvPr id="176" name="Google Shape;176;p23"/>
          <p:cNvPicPr preferRelativeResize="0"/>
          <p:nvPr/>
        </p:nvPicPr>
        <p:blipFill>
          <a:blip r:embed="rId4">
            <a:alphaModFix/>
          </a:blip>
          <a:stretch>
            <a:fillRect/>
          </a:stretch>
        </p:blipFill>
        <p:spPr>
          <a:xfrm>
            <a:off x="8143900" y="170738"/>
            <a:ext cx="783350" cy="84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4"/>
          <p:cNvSpPr/>
          <p:nvPr/>
        </p:nvSpPr>
        <p:spPr>
          <a:xfrm>
            <a:off x="499600" y="506175"/>
            <a:ext cx="8129700" cy="41028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182" name="Google Shape;182;p24"/>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HILOS</a:t>
            </a:r>
            <a:endParaRPr sz="2600">
              <a:solidFill>
                <a:srgbClr val="FFFFFF"/>
              </a:solidFill>
            </a:endParaRPr>
          </a:p>
        </p:txBody>
      </p:sp>
      <p:sp>
        <p:nvSpPr>
          <p:cNvPr id="183" name="Google Shape;183;p24"/>
          <p:cNvSpPr txBox="1"/>
          <p:nvPr/>
        </p:nvSpPr>
        <p:spPr>
          <a:xfrm>
            <a:off x="2123250" y="3685850"/>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pic>
        <p:nvPicPr>
          <p:cNvPr id="184" name="Google Shape;184;p24"/>
          <p:cNvPicPr preferRelativeResize="0"/>
          <p:nvPr/>
        </p:nvPicPr>
        <p:blipFill>
          <a:blip r:embed="rId3">
            <a:alphaModFix/>
          </a:blip>
          <a:stretch>
            <a:fillRect/>
          </a:stretch>
        </p:blipFill>
        <p:spPr>
          <a:xfrm>
            <a:off x="2497950" y="1703700"/>
            <a:ext cx="2743000" cy="2905275"/>
          </a:xfrm>
          <a:prstGeom prst="rect">
            <a:avLst/>
          </a:prstGeom>
          <a:noFill/>
          <a:ln>
            <a:noFill/>
          </a:ln>
        </p:spPr>
      </p:pic>
      <p:sp>
        <p:nvSpPr>
          <p:cNvPr id="185" name="Google Shape;185;p24"/>
          <p:cNvSpPr/>
          <p:nvPr/>
        </p:nvSpPr>
        <p:spPr>
          <a:xfrm>
            <a:off x="5240950" y="687825"/>
            <a:ext cx="3270000" cy="2502600"/>
          </a:xfrm>
          <a:prstGeom prst="cloudCallout">
            <a:avLst>
              <a:gd fmla="val -70342" name="adj1"/>
              <a:gd fmla="val 123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4"/>
          <p:cNvPicPr preferRelativeResize="0"/>
          <p:nvPr/>
        </p:nvPicPr>
        <p:blipFill>
          <a:blip r:embed="rId4">
            <a:alphaModFix/>
          </a:blip>
          <a:stretch>
            <a:fillRect/>
          </a:stretch>
        </p:blipFill>
        <p:spPr>
          <a:xfrm>
            <a:off x="5823500" y="1044939"/>
            <a:ext cx="2076450" cy="1773986"/>
          </a:xfrm>
          <a:prstGeom prst="rect">
            <a:avLst/>
          </a:prstGeom>
          <a:noFill/>
          <a:ln>
            <a:noFill/>
          </a:ln>
        </p:spPr>
      </p:pic>
      <p:pic>
        <p:nvPicPr>
          <p:cNvPr id="187" name="Google Shape;187;p24"/>
          <p:cNvPicPr preferRelativeResize="0"/>
          <p:nvPr/>
        </p:nvPicPr>
        <p:blipFill>
          <a:blip r:embed="rId5">
            <a:alphaModFix/>
          </a:blip>
          <a:stretch>
            <a:fillRect/>
          </a:stretch>
        </p:blipFill>
        <p:spPr>
          <a:xfrm>
            <a:off x="5891950" y="737325"/>
            <a:ext cx="2076450" cy="2571750"/>
          </a:xfrm>
          <a:prstGeom prst="rect">
            <a:avLst/>
          </a:prstGeom>
          <a:noFill/>
          <a:ln>
            <a:noFill/>
          </a:ln>
        </p:spPr>
      </p:pic>
      <p:pic>
        <p:nvPicPr>
          <p:cNvPr id="188" name="Google Shape;188;p24"/>
          <p:cNvPicPr preferRelativeResize="0"/>
          <p:nvPr/>
        </p:nvPicPr>
        <p:blipFill>
          <a:blip r:embed="rId6">
            <a:alphaModFix/>
          </a:blip>
          <a:stretch>
            <a:fillRect/>
          </a:stretch>
        </p:blipFill>
        <p:spPr>
          <a:xfrm>
            <a:off x="8143900" y="170738"/>
            <a:ext cx="783350" cy="84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5"/>
          <p:cNvSpPr/>
          <p:nvPr/>
        </p:nvSpPr>
        <p:spPr>
          <a:xfrm>
            <a:off x="499600" y="506175"/>
            <a:ext cx="8129700" cy="40782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194" name="Google Shape;194;p25"/>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HILOS</a:t>
            </a:r>
            <a:endParaRPr sz="2600">
              <a:solidFill>
                <a:srgbClr val="FFFFFF"/>
              </a:solidFill>
            </a:endParaRPr>
          </a:p>
        </p:txBody>
      </p:sp>
      <p:sp>
        <p:nvSpPr>
          <p:cNvPr id="195" name="Google Shape;195;p25"/>
          <p:cNvSpPr txBox="1"/>
          <p:nvPr/>
        </p:nvSpPr>
        <p:spPr>
          <a:xfrm>
            <a:off x="2123250" y="3685850"/>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pic>
        <p:nvPicPr>
          <p:cNvPr id="196" name="Google Shape;196;p25"/>
          <p:cNvPicPr preferRelativeResize="0"/>
          <p:nvPr/>
        </p:nvPicPr>
        <p:blipFill>
          <a:blip r:embed="rId3">
            <a:alphaModFix/>
          </a:blip>
          <a:stretch>
            <a:fillRect/>
          </a:stretch>
        </p:blipFill>
        <p:spPr>
          <a:xfrm>
            <a:off x="1710975" y="1782725"/>
            <a:ext cx="5706950" cy="2900175"/>
          </a:xfrm>
          <a:prstGeom prst="rect">
            <a:avLst/>
          </a:prstGeom>
          <a:noFill/>
          <a:ln>
            <a:noFill/>
          </a:ln>
        </p:spPr>
      </p:pic>
      <p:sp>
        <p:nvSpPr>
          <p:cNvPr id="197" name="Google Shape;197;p25"/>
          <p:cNvSpPr txBox="1"/>
          <p:nvPr/>
        </p:nvSpPr>
        <p:spPr>
          <a:xfrm>
            <a:off x="624475" y="841975"/>
            <a:ext cx="78687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Bubblegum Sans"/>
                <a:ea typeface="Bubblegum Sans"/>
                <a:cs typeface="Bubblegum Sans"/>
                <a:sym typeface="Bubblegum Sans"/>
              </a:rPr>
              <a:t>Los hilos o threads, son básicamente, pequeños bloques de procesos o piezas independientes de un gran proceso</a:t>
            </a:r>
            <a:r>
              <a:rPr lang="es">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id="198" name="Google Shape;198;p25"/>
          <p:cNvPicPr preferRelativeResize="0"/>
          <p:nvPr/>
        </p:nvPicPr>
        <p:blipFill>
          <a:blip r:embed="rId4">
            <a:alphaModFix/>
          </a:blip>
          <a:stretch>
            <a:fillRect/>
          </a:stretch>
        </p:blipFill>
        <p:spPr>
          <a:xfrm>
            <a:off x="8143900" y="170738"/>
            <a:ext cx="783350" cy="84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6"/>
          <p:cNvSpPr/>
          <p:nvPr/>
        </p:nvSpPr>
        <p:spPr>
          <a:xfrm>
            <a:off x="499600" y="506175"/>
            <a:ext cx="8129700" cy="42015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04" name="Google Shape;204;p26"/>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HILOS</a:t>
            </a:r>
            <a:endParaRPr sz="2600">
              <a:solidFill>
                <a:srgbClr val="FFFFFF"/>
              </a:solidFill>
            </a:endParaRPr>
          </a:p>
        </p:txBody>
      </p:sp>
      <p:pic>
        <p:nvPicPr>
          <p:cNvPr id="205" name="Google Shape;205;p26"/>
          <p:cNvPicPr preferRelativeResize="0"/>
          <p:nvPr/>
        </p:nvPicPr>
        <p:blipFill rotWithShape="1">
          <a:blip r:embed="rId3">
            <a:alphaModFix/>
          </a:blip>
          <a:srcRect b="14756" l="45509" r="747" t="6160"/>
          <a:stretch/>
        </p:blipFill>
        <p:spPr>
          <a:xfrm>
            <a:off x="2667000" y="892200"/>
            <a:ext cx="3705300" cy="3575925"/>
          </a:xfrm>
          <a:prstGeom prst="rect">
            <a:avLst/>
          </a:prstGeom>
          <a:noFill/>
          <a:ln>
            <a:noFill/>
          </a:ln>
        </p:spPr>
      </p:pic>
      <p:pic>
        <p:nvPicPr>
          <p:cNvPr id="206" name="Google Shape;206;p26"/>
          <p:cNvPicPr preferRelativeResize="0"/>
          <p:nvPr/>
        </p:nvPicPr>
        <p:blipFill rotWithShape="1">
          <a:blip r:embed="rId4">
            <a:alphaModFix/>
          </a:blip>
          <a:srcRect b="10498" l="0" r="0" t="0"/>
          <a:stretch/>
        </p:blipFill>
        <p:spPr>
          <a:xfrm>
            <a:off x="4774633" y="2450900"/>
            <a:ext cx="2800817" cy="1648550"/>
          </a:xfrm>
          <a:prstGeom prst="rect">
            <a:avLst/>
          </a:prstGeom>
          <a:noFill/>
          <a:ln>
            <a:noFill/>
          </a:ln>
        </p:spPr>
      </p:pic>
      <p:pic>
        <p:nvPicPr>
          <p:cNvPr id="207" name="Google Shape;207;p26"/>
          <p:cNvPicPr preferRelativeResize="0"/>
          <p:nvPr/>
        </p:nvPicPr>
        <p:blipFill rotWithShape="1">
          <a:blip r:embed="rId5">
            <a:alphaModFix/>
          </a:blip>
          <a:srcRect b="13172" l="0" r="0" t="12660"/>
          <a:stretch/>
        </p:blipFill>
        <p:spPr>
          <a:xfrm>
            <a:off x="1388100" y="2450900"/>
            <a:ext cx="2918725" cy="1623650"/>
          </a:xfrm>
          <a:prstGeom prst="rect">
            <a:avLst/>
          </a:prstGeom>
          <a:noFill/>
          <a:ln>
            <a:noFill/>
          </a:ln>
        </p:spPr>
      </p:pic>
      <p:pic>
        <p:nvPicPr>
          <p:cNvPr id="208" name="Google Shape;208;p26"/>
          <p:cNvPicPr preferRelativeResize="0"/>
          <p:nvPr/>
        </p:nvPicPr>
        <p:blipFill>
          <a:blip r:embed="rId6">
            <a:alphaModFix/>
          </a:blip>
          <a:stretch>
            <a:fillRect/>
          </a:stretch>
        </p:blipFill>
        <p:spPr>
          <a:xfrm>
            <a:off x="8143900" y="170738"/>
            <a:ext cx="783350" cy="845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7"/>
          <p:cNvSpPr/>
          <p:nvPr/>
        </p:nvSpPr>
        <p:spPr>
          <a:xfrm>
            <a:off x="499600" y="506175"/>
            <a:ext cx="8129700" cy="40041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14" name="Google Shape;214;p27"/>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HILOS</a:t>
            </a:r>
            <a:endParaRPr sz="2600">
              <a:solidFill>
                <a:srgbClr val="FFFFFF"/>
              </a:solidFill>
            </a:endParaRPr>
          </a:p>
        </p:txBody>
      </p:sp>
      <p:sp>
        <p:nvSpPr>
          <p:cNvPr id="215" name="Google Shape;215;p27"/>
          <p:cNvSpPr txBox="1"/>
          <p:nvPr/>
        </p:nvSpPr>
        <p:spPr>
          <a:xfrm>
            <a:off x="2123250" y="3685850"/>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216" name="Google Shape;216;p27"/>
          <p:cNvSpPr txBox="1"/>
          <p:nvPr/>
        </p:nvSpPr>
        <p:spPr>
          <a:xfrm>
            <a:off x="817500" y="1122875"/>
            <a:ext cx="75846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Bubblegum Sans"/>
                <a:ea typeface="Bubblegum Sans"/>
                <a:cs typeface="Bubblegum Sans"/>
                <a:sym typeface="Bubblegum Sans"/>
              </a:rPr>
              <a:t>Poner en marcha dos pilas de instrucciones al mismo tiempo hace que se creen dos hilos independientes que se ejecutan en paralelo</a:t>
            </a:r>
            <a:r>
              <a:rPr lang="es" sz="2600">
                <a:solidFill>
                  <a:srgbClr val="575757"/>
                </a:solidFill>
                <a:highlight>
                  <a:srgbClr val="FFFFFF"/>
                </a:highlight>
                <a:latin typeface="Roboto"/>
                <a:ea typeface="Roboto"/>
                <a:cs typeface="Roboto"/>
                <a:sym typeface="Roboto"/>
              </a:rPr>
              <a:t>.</a:t>
            </a:r>
            <a:endParaRPr sz="2600">
              <a:latin typeface="Proxima Nova"/>
              <a:ea typeface="Proxima Nova"/>
              <a:cs typeface="Proxima Nova"/>
              <a:sym typeface="Proxima Nova"/>
            </a:endParaRPr>
          </a:p>
        </p:txBody>
      </p:sp>
      <p:pic>
        <p:nvPicPr>
          <p:cNvPr id="217" name="Google Shape;217;p27"/>
          <p:cNvPicPr preferRelativeResize="0"/>
          <p:nvPr/>
        </p:nvPicPr>
        <p:blipFill rotWithShape="1">
          <a:blip r:embed="rId3">
            <a:alphaModFix/>
          </a:blip>
          <a:srcRect b="53643" l="54512" r="31704" t="25595"/>
          <a:stretch/>
        </p:blipFill>
        <p:spPr>
          <a:xfrm>
            <a:off x="1311525" y="2747725"/>
            <a:ext cx="1867674" cy="1581625"/>
          </a:xfrm>
          <a:prstGeom prst="rect">
            <a:avLst/>
          </a:prstGeom>
          <a:noFill/>
          <a:ln>
            <a:noFill/>
          </a:ln>
        </p:spPr>
      </p:pic>
      <p:pic>
        <p:nvPicPr>
          <p:cNvPr id="218" name="Google Shape;218;p27"/>
          <p:cNvPicPr preferRelativeResize="0"/>
          <p:nvPr/>
        </p:nvPicPr>
        <p:blipFill rotWithShape="1">
          <a:blip r:embed="rId4">
            <a:alphaModFix/>
          </a:blip>
          <a:srcRect b="23038" l="54335" r="23562" t="48029"/>
          <a:stretch/>
        </p:blipFill>
        <p:spPr>
          <a:xfrm>
            <a:off x="4905100" y="2634200"/>
            <a:ext cx="2719904" cy="2001725"/>
          </a:xfrm>
          <a:prstGeom prst="rect">
            <a:avLst/>
          </a:prstGeom>
          <a:noFill/>
          <a:ln>
            <a:noFill/>
          </a:ln>
        </p:spPr>
      </p:pic>
      <p:pic>
        <p:nvPicPr>
          <p:cNvPr id="219" name="Google Shape;219;p27"/>
          <p:cNvPicPr preferRelativeResize="0"/>
          <p:nvPr/>
        </p:nvPicPr>
        <p:blipFill>
          <a:blip r:embed="rId5">
            <a:alphaModFix/>
          </a:blip>
          <a:stretch>
            <a:fillRect/>
          </a:stretch>
        </p:blipFill>
        <p:spPr>
          <a:xfrm>
            <a:off x="8143900" y="170738"/>
            <a:ext cx="783350" cy="84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p:nvPr/>
        </p:nvSpPr>
        <p:spPr>
          <a:xfrm>
            <a:off x="499600" y="506175"/>
            <a:ext cx="8129700" cy="40467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25" name="Google Shape;225;p28"/>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MULTI </a:t>
            </a:r>
            <a:r>
              <a:rPr lang="es" sz="2600">
                <a:solidFill>
                  <a:srgbClr val="FFFFFF"/>
                </a:solidFill>
                <a:latin typeface="Bubblegum Sans"/>
                <a:ea typeface="Bubblegum Sans"/>
                <a:cs typeface="Bubblegum Sans"/>
                <a:sym typeface="Bubblegum Sans"/>
              </a:rPr>
              <a:t>HILOS</a:t>
            </a:r>
            <a:endParaRPr sz="2600">
              <a:solidFill>
                <a:srgbClr val="FFFFFF"/>
              </a:solidFill>
            </a:endParaRPr>
          </a:p>
        </p:txBody>
      </p:sp>
      <p:sp>
        <p:nvSpPr>
          <p:cNvPr id="226" name="Google Shape;226;p28"/>
          <p:cNvSpPr txBox="1"/>
          <p:nvPr/>
        </p:nvSpPr>
        <p:spPr>
          <a:xfrm>
            <a:off x="499600" y="1046675"/>
            <a:ext cx="7902600" cy="5289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SzPts val="2600"/>
              <a:buFont typeface="Bubblegum Sans"/>
              <a:buChar char="●"/>
            </a:pPr>
            <a:r>
              <a:rPr lang="es" sz="2600">
                <a:latin typeface="Bubblegum Sans"/>
                <a:ea typeface="Bubblegum Sans"/>
                <a:cs typeface="Bubblegum Sans"/>
                <a:sym typeface="Bubblegum Sans"/>
              </a:rPr>
              <a:t>E</a:t>
            </a:r>
            <a:r>
              <a:rPr lang="es" sz="2600">
                <a:latin typeface="Bubblegum Sans"/>
                <a:ea typeface="Bubblegum Sans"/>
                <a:cs typeface="Bubblegum Sans"/>
                <a:sym typeface="Bubblegum Sans"/>
              </a:rPr>
              <a:t>s como un mini código dentro de un programa que se pueda ejecutar al mismo tiempo que lo hacen otros hilos, entonces, un programa con multihilos puede hacer muchas cosas al mismo tiempo. </a:t>
            </a:r>
            <a:endParaRPr sz="2600">
              <a:latin typeface="Bubblegum Sans"/>
              <a:ea typeface="Bubblegum Sans"/>
              <a:cs typeface="Bubblegum Sans"/>
              <a:sym typeface="Bubblegum Sans"/>
            </a:endParaRPr>
          </a:p>
          <a:p>
            <a:pPr indent="-393700" lvl="0" marL="457200" rtl="0" algn="l">
              <a:lnSpc>
                <a:spcPct val="115000"/>
              </a:lnSpc>
              <a:spcBef>
                <a:spcPts val="0"/>
              </a:spcBef>
              <a:spcAft>
                <a:spcPts val="0"/>
              </a:spcAft>
              <a:buSzPts val="2600"/>
              <a:buFont typeface="Bubblegum Sans"/>
              <a:buChar char="●"/>
            </a:pPr>
            <a:r>
              <a:rPr lang="es" sz="2600">
                <a:latin typeface="Bubblegum Sans"/>
                <a:ea typeface="Bubblegum Sans"/>
                <a:cs typeface="Bubblegum Sans"/>
                <a:sym typeface="Bubblegum Sans"/>
              </a:rPr>
              <a:t>Cualquier bloque cuya etiqueta comience con "al presionar ", esta indicando el inicio de un hilo.</a:t>
            </a:r>
            <a:endParaRPr sz="2600">
              <a:latin typeface="Proxima Nova"/>
              <a:ea typeface="Proxima Nova"/>
              <a:cs typeface="Proxima Nova"/>
              <a:sym typeface="Proxima Nova"/>
            </a:endParaRPr>
          </a:p>
        </p:txBody>
      </p:sp>
      <p:pic>
        <p:nvPicPr>
          <p:cNvPr id="227" name="Google Shape;227;p28"/>
          <p:cNvPicPr preferRelativeResize="0"/>
          <p:nvPr/>
        </p:nvPicPr>
        <p:blipFill>
          <a:blip r:embed="rId3">
            <a:alphaModFix/>
          </a:blip>
          <a:stretch>
            <a:fillRect/>
          </a:stretch>
        </p:blipFill>
        <p:spPr>
          <a:xfrm>
            <a:off x="3579200" y="3840175"/>
            <a:ext cx="1970500" cy="826350"/>
          </a:xfrm>
          <a:prstGeom prst="rect">
            <a:avLst/>
          </a:prstGeom>
          <a:noFill/>
          <a:ln cap="flat" cmpd="sng" w="28575">
            <a:solidFill>
              <a:schemeClr val="accent3"/>
            </a:solidFill>
            <a:prstDash val="solid"/>
            <a:round/>
            <a:headEnd len="sm" w="sm" type="none"/>
            <a:tailEnd len="sm" w="sm" type="none"/>
          </a:ln>
        </p:spPr>
      </p:pic>
      <p:pic>
        <p:nvPicPr>
          <p:cNvPr id="228" name="Google Shape;228;p28"/>
          <p:cNvPicPr preferRelativeResize="0"/>
          <p:nvPr/>
        </p:nvPicPr>
        <p:blipFill>
          <a:blip r:embed="rId4">
            <a:alphaModFix/>
          </a:blip>
          <a:stretch>
            <a:fillRect/>
          </a:stretch>
        </p:blipFill>
        <p:spPr>
          <a:xfrm>
            <a:off x="8143900" y="170738"/>
            <a:ext cx="783350" cy="845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9"/>
          <p:cNvSpPr/>
          <p:nvPr/>
        </p:nvSpPr>
        <p:spPr>
          <a:xfrm>
            <a:off x="499600" y="506175"/>
            <a:ext cx="8129700" cy="41580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34" name="Google Shape;234;p29"/>
          <p:cNvSpPr/>
          <p:nvPr/>
        </p:nvSpPr>
        <p:spPr>
          <a:xfrm>
            <a:off x="2571850" y="176850"/>
            <a:ext cx="3985200" cy="681300"/>
          </a:xfrm>
          <a:prstGeom prst="roundRect">
            <a:avLst>
              <a:gd fmla="val 16667" name="adj"/>
            </a:avLst>
          </a:prstGeom>
          <a:solidFill>
            <a:srgbClr val="FFB600"/>
          </a:solidFill>
          <a:ln cap="flat" cmpd="sng" w="2857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EVENTOS</a:t>
            </a:r>
            <a:endParaRPr sz="2600">
              <a:solidFill>
                <a:srgbClr val="FFFFFF"/>
              </a:solidFill>
            </a:endParaRPr>
          </a:p>
        </p:txBody>
      </p:sp>
      <p:sp>
        <p:nvSpPr>
          <p:cNvPr id="235" name="Google Shape;235;p29"/>
          <p:cNvSpPr txBox="1"/>
          <p:nvPr/>
        </p:nvSpPr>
        <p:spPr>
          <a:xfrm>
            <a:off x="2123250" y="3685850"/>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236" name="Google Shape;236;p29"/>
          <p:cNvSpPr txBox="1"/>
          <p:nvPr/>
        </p:nvSpPr>
        <p:spPr>
          <a:xfrm>
            <a:off x="499600" y="1046675"/>
            <a:ext cx="4234800" cy="528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s" sz="2600">
                <a:latin typeface="Bubblegum Sans"/>
                <a:ea typeface="Bubblegum Sans"/>
                <a:cs typeface="Bubblegum Sans"/>
                <a:sym typeface="Bubblegum Sans"/>
              </a:rPr>
              <a:t>Los hilos pueden comunicarse unos con otros mediante invocación y manejo de eventos. </a:t>
            </a:r>
            <a:endParaRPr sz="2600">
              <a:latin typeface="Bubblegum Sans"/>
              <a:ea typeface="Bubblegum Sans"/>
              <a:cs typeface="Bubblegum Sans"/>
              <a:sym typeface="Bubblegum Sans"/>
            </a:endParaRPr>
          </a:p>
          <a:p>
            <a:pPr indent="-317500" lvl="0" marL="457200" rtl="0" algn="l">
              <a:lnSpc>
                <a:spcPct val="115000"/>
              </a:lnSpc>
              <a:spcBef>
                <a:spcPts val="1000"/>
              </a:spcBef>
              <a:spcAft>
                <a:spcPts val="1000"/>
              </a:spcAft>
              <a:buSzPts val="1400"/>
              <a:buChar char="●"/>
            </a:pPr>
            <a:r>
              <a:rPr lang="es" sz="2600">
                <a:latin typeface="Bubblegum Sans"/>
                <a:ea typeface="Bubblegum Sans"/>
                <a:cs typeface="Bubblegum Sans"/>
                <a:sym typeface="Bubblegum Sans"/>
              </a:rPr>
              <a:t>Un evento, entonces es como un mensaje que un hilo le envía al otro</a:t>
            </a:r>
            <a:r>
              <a:rPr lang="es" sz="1100">
                <a:solidFill>
                  <a:srgbClr val="737373"/>
                </a:solidFill>
                <a:highlight>
                  <a:srgbClr val="FFFFFF"/>
                </a:highlight>
              </a:rPr>
              <a:t>.</a:t>
            </a:r>
            <a:r>
              <a:rPr lang="es" sz="2600">
                <a:latin typeface="Bubblegum Sans"/>
                <a:ea typeface="Bubblegum Sans"/>
                <a:cs typeface="Bubblegum Sans"/>
                <a:sym typeface="Bubblegum Sans"/>
              </a:rPr>
              <a:t> </a:t>
            </a:r>
            <a:endParaRPr sz="2600">
              <a:latin typeface="Proxima Nova"/>
              <a:ea typeface="Proxima Nova"/>
              <a:cs typeface="Proxima Nova"/>
              <a:sym typeface="Proxima Nova"/>
            </a:endParaRPr>
          </a:p>
        </p:txBody>
      </p:sp>
      <p:pic>
        <p:nvPicPr>
          <p:cNvPr id="237" name="Google Shape;237;p29"/>
          <p:cNvPicPr preferRelativeResize="0"/>
          <p:nvPr/>
        </p:nvPicPr>
        <p:blipFill rotWithShape="1">
          <a:blip r:embed="rId3">
            <a:alphaModFix/>
          </a:blip>
          <a:srcRect b="0" l="0" r="7063" t="0"/>
          <a:stretch/>
        </p:blipFill>
        <p:spPr>
          <a:xfrm>
            <a:off x="4734500" y="1046675"/>
            <a:ext cx="3904350" cy="3617526"/>
          </a:xfrm>
          <a:prstGeom prst="rect">
            <a:avLst/>
          </a:prstGeom>
          <a:noFill/>
          <a:ln>
            <a:noFill/>
          </a:ln>
        </p:spPr>
      </p:pic>
      <p:pic>
        <p:nvPicPr>
          <p:cNvPr id="238" name="Google Shape;238;p29"/>
          <p:cNvPicPr preferRelativeResize="0"/>
          <p:nvPr/>
        </p:nvPicPr>
        <p:blipFill>
          <a:blip r:embed="rId4">
            <a:alphaModFix/>
          </a:blip>
          <a:stretch>
            <a:fillRect/>
          </a:stretch>
        </p:blipFill>
        <p:spPr>
          <a:xfrm>
            <a:off x="8143900" y="170738"/>
            <a:ext cx="783350" cy="845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0"/>
          <p:cNvSpPr/>
          <p:nvPr/>
        </p:nvSpPr>
        <p:spPr>
          <a:xfrm>
            <a:off x="507150" y="551600"/>
            <a:ext cx="8129700" cy="40698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44" name="Google Shape;244;p30"/>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EVENTOS</a:t>
            </a:r>
            <a:endParaRPr sz="2600">
              <a:solidFill>
                <a:srgbClr val="FFFFFF"/>
              </a:solidFill>
            </a:endParaRPr>
          </a:p>
        </p:txBody>
      </p:sp>
      <p:sp>
        <p:nvSpPr>
          <p:cNvPr id="245" name="Google Shape;245;p30"/>
          <p:cNvSpPr txBox="1"/>
          <p:nvPr/>
        </p:nvSpPr>
        <p:spPr>
          <a:xfrm>
            <a:off x="817500" y="1046675"/>
            <a:ext cx="7505100" cy="87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2600">
                <a:latin typeface="Bubblegum Sans"/>
                <a:ea typeface="Bubblegum Sans"/>
                <a:cs typeface="Bubblegum Sans"/>
                <a:sym typeface="Bubblegum Sans"/>
              </a:rPr>
              <a:t>Los bloques cuya etiquetas comiencen con "</a:t>
            </a:r>
            <a:r>
              <a:rPr lang="es" sz="2600">
                <a:solidFill>
                  <a:schemeClr val="accent3"/>
                </a:solidFill>
                <a:latin typeface="Bubblegum Sans"/>
                <a:ea typeface="Bubblegum Sans"/>
                <a:cs typeface="Bubblegum Sans"/>
                <a:sym typeface="Bubblegum Sans"/>
              </a:rPr>
              <a:t>enviar</a:t>
            </a:r>
            <a:r>
              <a:rPr lang="es" sz="2600">
                <a:latin typeface="Bubblegum Sans"/>
                <a:ea typeface="Bubblegum Sans"/>
                <a:cs typeface="Bubblegum Sans"/>
                <a:sym typeface="Bubblegum Sans"/>
              </a:rPr>
              <a:t>" </a:t>
            </a:r>
            <a:r>
              <a:rPr i="1" lang="es" sz="2600" u="sng">
                <a:latin typeface="Bubblegum Sans"/>
                <a:ea typeface="Bubblegum Sans"/>
                <a:cs typeface="Bubblegum Sans"/>
                <a:sym typeface="Bubblegum Sans"/>
              </a:rPr>
              <a:t>invocan</a:t>
            </a:r>
            <a:r>
              <a:rPr lang="es" sz="2600">
                <a:latin typeface="Bubblegum Sans"/>
                <a:ea typeface="Bubblegum Sans"/>
                <a:cs typeface="Bubblegum Sans"/>
                <a:sym typeface="Bubblegum Sans"/>
              </a:rPr>
              <a:t> eventos así como los bloques con etiqueta   que comienzan con " </a:t>
            </a:r>
            <a:r>
              <a:rPr lang="es" sz="2600">
                <a:solidFill>
                  <a:schemeClr val="accent3"/>
                </a:solidFill>
                <a:latin typeface="Bubblegum Sans"/>
                <a:ea typeface="Bubblegum Sans"/>
                <a:cs typeface="Bubblegum Sans"/>
                <a:sym typeface="Bubblegum Sans"/>
              </a:rPr>
              <a:t>al recibir</a:t>
            </a:r>
            <a:r>
              <a:rPr lang="es" sz="2600">
                <a:latin typeface="Bubblegum Sans"/>
                <a:ea typeface="Bubblegum Sans"/>
                <a:cs typeface="Bubblegum Sans"/>
                <a:sym typeface="Bubblegum Sans"/>
              </a:rPr>
              <a:t>" </a:t>
            </a:r>
            <a:r>
              <a:rPr i="1" lang="es" sz="2600" u="sng">
                <a:latin typeface="Bubblegum Sans"/>
                <a:ea typeface="Bubblegum Sans"/>
                <a:cs typeface="Bubblegum Sans"/>
                <a:sym typeface="Bubblegum Sans"/>
              </a:rPr>
              <a:t>manejan</a:t>
            </a:r>
            <a:r>
              <a:rPr lang="es" sz="2600">
                <a:latin typeface="Bubblegum Sans"/>
                <a:ea typeface="Bubblegum Sans"/>
                <a:cs typeface="Bubblegum Sans"/>
                <a:sym typeface="Bubblegum Sans"/>
              </a:rPr>
              <a:t> eventos</a:t>
            </a:r>
            <a:r>
              <a:rPr lang="es" sz="1100">
                <a:solidFill>
                  <a:srgbClr val="737373"/>
                </a:solidFill>
                <a:highlight>
                  <a:srgbClr val="FFFFFF"/>
                </a:highlight>
              </a:rPr>
              <a:t>.</a:t>
            </a:r>
            <a:endParaRPr sz="2600">
              <a:latin typeface="Bubblegum Sans"/>
              <a:ea typeface="Bubblegum Sans"/>
              <a:cs typeface="Bubblegum Sans"/>
              <a:sym typeface="Bubblegum Sans"/>
            </a:endParaRPr>
          </a:p>
          <a:p>
            <a:pPr indent="0" lvl="0" marL="0" rtl="0" algn="just">
              <a:lnSpc>
                <a:spcPct val="115000"/>
              </a:lnSpc>
              <a:spcBef>
                <a:spcPts val="1600"/>
              </a:spcBef>
              <a:spcAft>
                <a:spcPts val="1600"/>
              </a:spcAft>
              <a:buNone/>
            </a:pPr>
            <a:r>
              <a:t/>
            </a:r>
            <a:endParaRPr sz="2600">
              <a:latin typeface="Proxima Nova"/>
              <a:ea typeface="Proxima Nova"/>
              <a:cs typeface="Proxima Nova"/>
              <a:sym typeface="Proxima Nova"/>
            </a:endParaRPr>
          </a:p>
        </p:txBody>
      </p:sp>
      <p:pic>
        <p:nvPicPr>
          <p:cNvPr id="246" name="Google Shape;246;p30"/>
          <p:cNvPicPr preferRelativeResize="0"/>
          <p:nvPr/>
        </p:nvPicPr>
        <p:blipFill>
          <a:blip r:embed="rId3">
            <a:alphaModFix/>
          </a:blip>
          <a:stretch>
            <a:fillRect/>
          </a:stretch>
        </p:blipFill>
        <p:spPr>
          <a:xfrm>
            <a:off x="1759925" y="2878326"/>
            <a:ext cx="5399750" cy="1370250"/>
          </a:xfrm>
          <a:prstGeom prst="rect">
            <a:avLst/>
          </a:prstGeom>
          <a:noFill/>
          <a:ln>
            <a:noFill/>
          </a:ln>
        </p:spPr>
      </p:pic>
      <p:pic>
        <p:nvPicPr>
          <p:cNvPr id="247" name="Google Shape;247;p30"/>
          <p:cNvPicPr preferRelativeResize="0"/>
          <p:nvPr/>
        </p:nvPicPr>
        <p:blipFill>
          <a:blip r:embed="rId4">
            <a:alphaModFix/>
          </a:blip>
          <a:stretch>
            <a:fillRect/>
          </a:stretch>
        </p:blipFill>
        <p:spPr>
          <a:xfrm>
            <a:off x="8143900" y="170738"/>
            <a:ext cx="783350" cy="84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1"/>
          <p:cNvSpPr/>
          <p:nvPr/>
        </p:nvSpPr>
        <p:spPr>
          <a:xfrm>
            <a:off x="507150" y="551600"/>
            <a:ext cx="8129700" cy="40449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53" name="Google Shape;253;p31"/>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EVENTOS</a:t>
            </a:r>
            <a:endParaRPr sz="2600">
              <a:solidFill>
                <a:srgbClr val="FFFFFF"/>
              </a:solidFill>
            </a:endParaRPr>
          </a:p>
        </p:txBody>
      </p:sp>
      <p:sp>
        <p:nvSpPr>
          <p:cNvPr id="254" name="Google Shape;254;p31"/>
          <p:cNvSpPr txBox="1"/>
          <p:nvPr/>
        </p:nvSpPr>
        <p:spPr>
          <a:xfrm>
            <a:off x="817500" y="1046675"/>
            <a:ext cx="7505100" cy="878700"/>
          </a:xfrm>
          <a:prstGeom prst="rect">
            <a:avLst/>
          </a:prstGeom>
          <a:noFill/>
          <a:ln>
            <a:noFill/>
          </a:ln>
        </p:spPr>
        <p:txBody>
          <a:bodyPr anchorCtr="0" anchor="t" bIns="91425" lIns="91425" spcFirstLastPara="1" rIns="91425" wrap="square" tIns="91425">
            <a:noAutofit/>
          </a:bodyPr>
          <a:lstStyle/>
          <a:p>
            <a:pPr indent="-393700" lvl="0" marL="457200" rtl="0" algn="just">
              <a:lnSpc>
                <a:spcPct val="115000"/>
              </a:lnSpc>
              <a:spcBef>
                <a:spcPts val="0"/>
              </a:spcBef>
              <a:spcAft>
                <a:spcPts val="0"/>
              </a:spcAft>
              <a:buSzPts val="2600"/>
              <a:buFont typeface="Bubblegum Sans"/>
              <a:buChar char="●"/>
            </a:pPr>
            <a:r>
              <a:rPr lang="es" sz="2600">
                <a:latin typeface="Bubblegum Sans"/>
                <a:ea typeface="Bubblegum Sans"/>
                <a:cs typeface="Bubblegum Sans"/>
                <a:sym typeface="Bubblegum Sans"/>
              </a:rPr>
              <a:t>Un evento no solo puede ser invocado por un bloque, sino que las acciones de un usuario pueden invocarlo también. </a:t>
            </a:r>
            <a:endParaRPr sz="2600">
              <a:latin typeface="Bubblegum Sans"/>
              <a:ea typeface="Bubblegum Sans"/>
              <a:cs typeface="Bubblegum Sans"/>
              <a:sym typeface="Bubblegum Sans"/>
            </a:endParaRPr>
          </a:p>
          <a:p>
            <a:pPr indent="-393700" lvl="0" marL="457200" rtl="0" algn="just">
              <a:lnSpc>
                <a:spcPct val="115000"/>
              </a:lnSpc>
              <a:spcBef>
                <a:spcPts val="1000"/>
              </a:spcBef>
              <a:spcAft>
                <a:spcPts val="1000"/>
              </a:spcAft>
              <a:buSzPts val="2600"/>
              <a:buFont typeface="Bubblegum Sans"/>
              <a:buChar char="●"/>
            </a:pPr>
            <a:r>
              <a:rPr lang="es" sz="2600">
                <a:latin typeface="Bubblegum Sans"/>
                <a:ea typeface="Bubblegum Sans"/>
                <a:cs typeface="Bubblegum Sans"/>
                <a:sym typeface="Bubblegum Sans"/>
              </a:rPr>
              <a:t>Por ejemplo, al hacer clic en la bandera verde de Scratch, efectivamente se invoca un evento que se maneja por: </a:t>
            </a:r>
            <a:endParaRPr sz="2600">
              <a:latin typeface="Bubblegum Sans"/>
              <a:ea typeface="Bubblegum Sans"/>
              <a:cs typeface="Bubblegum Sans"/>
              <a:sym typeface="Bubblegum Sans"/>
            </a:endParaRPr>
          </a:p>
        </p:txBody>
      </p:sp>
      <p:pic>
        <p:nvPicPr>
          <p:cNvPr id="255" name="Google Shape;255;p31"/>
          <p:cNvPicPr preferRelativeResize="0"/>
          <p:nvPr/>
        </p:nvPicPr>
        <p:blipFill rotWithShape="1">
          <a:blip r:embed="rId3">
            <a:alphaModFix/>
          </a:blip>
          <a:srcRect b="47682" l="50787" r="38658" t="41092"/>
          <a:stretch/>
        </p:blipFill>
        <p:spPr>
          <a:xfrm>
            <a:off x="4036462" y="3624026"/>
            <a:ext cx="1805326" cy="1079451"/>
          </a:xfrm>
          <a:prstGeom prst="rect">
            <a:avLst/>
          </a:prstGeom>
          <a:noFill/>
          <a:ln>
            <a:noFill/>
          </a:ln>
        </p:spPr>
      </p:pic>
      <p:pic>
        <p:nvPicPr>
          <p:cNvPr id="256" name="Google Shape;256;p31"/>
          <p:cNvPicPr preferRelativeResize="0"/>
          <p:nvPr/>
        </p:nvPicPr>
        <p:blipFill>
          <a:blip r:embed="rId4">
            <a:alphaModFix/>
          </a:blip>
          <a:stretch>
            <a:fillRect/>
          </a:stretch>
        </p:blipFill>
        <p:spPr>
          <a:xfrm>
            <a:off x="8143900" y="170738"/>
            <a:ext cx="783350" cy="845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944700" y="2143050"/>
            <a:ext cx="68661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Bubblegum Sans"/>
                <a:ea typeface="Bubblegum Sans"/>
                <a:cs typeface="Bubblegum Sans"/>
                <a:sym typeface="Bubblegum Sans"/>
              </a:rPr>
              <a:t>Taller Unidad 6</a:t>
            </a:r>
            <a:endParaRPr b="1">
              <a:latin typeface="Bubblegum Sans"/>
              <a:ea typeface="Bubblegum Sans"/>
              <a:cs typeface="Bubblegum Sans"/>
              <a:sym typeface="Bubblegum Sans"/>
            </a:endParaRPr>
          </a:p>
        </p:txBody>
      </p:sp>
      <p:pic>
        <p:nvPicPr>
          <p:cNvPr id="262" name="Google Shape;262;p32"/>
          <p:cNvPicPr preferRelativeResize="0"/>
          <p:nvPr/>
        </p:nvPicPr>
        <p:blipFill>
          <a:blip r:embed="rId3">
            <a:alphaModFix/>
          </a:blip>
          <a:stretch>
            <a:fillRect/>
          </a:stretch>
        </p:blipFill>
        <p:spPr>
          <a:xfrm>
            <a:off x="8143900" y="170738"/>
            <a:ext cx="783350" cy="84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457200" y="152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6000">
                <a:solidFill>
                  <a:srgbClr val="CA2859"/>
                </a:solidFill>
                <a:latin typeface="Bubblegum Sans"/>
                <a:ea typeface="Bubblegum Sans"/>
                <a:cs typeface="Bubblegum Sans"/>
                <a:sym typeface="Bubblegum Sans"/>
              </a:rPr>
              <a:t>Por </a:t>
            </a:r>
            <a:r>
              <a:rPr lang="es" sz="6000">
                <a:solidFill>
                  <a:srgbClr val="CA2859"/>
                </a:solidFill>
                <a:latin typeface="Bubblegum Sans"/>
                <a:ea typeface="Bubblegum Sans"/>
                <a:cs typeface="Bubblegum Sans"/>
                <a:sym typeface="Bubblegum Sans"/>
              </a:rPr>
              <a:t>qué</a:t>
            </a:r>
            <a:r>
              <a:rPr lang="es" sz="6000">
                <a:solidFill>
                  <a:srgbClr val="CA2859"/>
                </a:solidFill>
                <a:latin typeface="Bubblegum Sans"/>
                <a:ea typeface="Bubblegum Sans"/>
                <a:cs typeface="Bubblegum Sans"/>
                <a:sym typeface="Bubblegum Sans"/>
              </a:rPr>
              <a:t> usar </a:t>
            </a:r>
            <a:r>
              <a:rPr lang="es" sz="6000">
                <a:solidFill>
                  <a:srgbClr val="CA2859"/>
                </a:solidFill>
                <a:latin typeface="Bubblegum Sans"/>
                <a:ea typeface="Bubblegum Sans"/>
                <a:cs typeface="Bubblegum Sans"/>
                <a:sym typeface="Bubblegum Sans"/>
              </a:rPr>
              <a:t>lógica</a:t>
            </a:r>
            <a:r>
              <a:rPr lang="es" sz="6000">
                <a:solidFill>
                  <a:srgbClr val="CA2859"/>
                </a:solidFill>
                <a:latin typeface="Bubblegum Sans"/>
                <a:ea typeface="Bubblegum Sans"/>
                <a:cs typeface="Bubblegum Sans"/>
                <a:sym typeface="Bubblegum Sans"/>
              </a:rPr>
              <a:t>? </a:t>
            </a:r>
            <a:endParaRPr/>
          </a:p>
        </p:txBody>
      </p:sp>
      <p:pic>
        <p:nvPicPr>
          <p:cNvPr id="79" name="Google Shape;79;p15"/>
          <p:cNvPicPr preferRelativeResize="0"/>
          <p:nvPr/>
        </p:nvPicPr>
        <p:blipFill>
          <a:blip r:embed="rId3">
            <a:alphaModFix/>
          </a:blip>
          <a:stretch>
            <a:fillRect/>
          </a:stretch>
        </p:blipFill>
        <p:spPr>
          <a:xfrm>
            <a:off x="429700" y="1516675"/>
            <a:ext cx="2970025" cy="3020375"/>
          </a:xfrm>
          <a:prstGeom prst="rect">
            <a:avLst/>
          </a:prstGeom>
          <a:noFill/>
          <a:ln>
            <a:noFill/>
          </a:ln>
        </p:spPr>
      </p:pic>
      <p:sp>
        <p:nvSpPr>
          <p:cNvPr id="80" name="Google Shape;80;p15"/>
          <p:cNvSpPr txBox="1"/>
          <p:nvPr/>
        </p:nvSpPr>
        <p:spPr>
          <a:xfrm>
            <a:off x="3485775" y="1516675"/>
            <a:ext cx="5143500" cy="3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latin typeface="Bubblegum Sans"/>
                <a:ea typeface="Bubblegum Sans"/>
                <a:cs typeface="Bubblegum Sans"/>
                <a:sym typeface="Bubblegum Sans"/>
              </a:rPr>
              <a:t>Si necesito cruzar una calle transitada necesito ayuda de la lógica para saber si no vienen coches en los dos sentidos y así evitar que me atropellen.</a:t>
            </a:r>
            <a:endParaRPr sz="2200">
              <a:latin typeface="Bubblegum Sans"/>
              <a:ea typeface="Bubblegum Sans"/>
              <a:cs typeface="Bubblegum Sans"/>
              <a:sym typeface="Bubblegum Sans"/>
            </a:endParaRPr>
          </a:p>
          <a:p>
            <a:pPr indent="0" lvl="0" marL="0" rtl="0" algn="l">
              <a:spcBef>
                <a:spcPts val="0"/>
              </a:spcBef>
              <a:spcAft>
                <a:spcPts val="0"/>
              </a:spcAft>
              <a:buNone/>
            </a:pPr>
            <a:r>
              <a:t/>
            </a:r>
            <a:endParaRPr sz="2200">
              <a:latin typeface="Bubblegum Sans"/>
              <a:ea typeface="Bubblegum Sans"/>
              <a:cs typeface="Bubblegum Sans"/>
              <a:sym typeface="Bubblegum Sans"/>
            </a:endParaRPr>
          </a:p>
          <a:p>
            <a:pPr indent="0" lvl="0" marL="0" rtl="0" algn="l">
              <a:spcBef>
                <a:spcPts val="0"/>
              </a:spcBef>
              <a:spcAft>
                <a:spcPts val="0"/>
              </a:spcAft>
              <a:buNone/>
            </a:pPr>
            <a:r>
              <a:rPr lang="es" sz="2200">
                <a:latin typeface="Bubblegum Sans"/>
                <a:ea typeface="Bubblegum Sans"/>
                <a:cs typeface="Bubblegum Sans"/>
                <a:sym typeface="Bubblegum Sans"/>
              </a:rPr>
              <a:t>V</a:t>
            </a:r>
            <a:r>
              <a:rPr lang="es" sz="2200">
                <a:latin typeface="Bubblegum Sans"/>
                <a:ea typeface="Bubblegum Sans"/>
                <a:cs typeface="Bubblegum Sans"/>
                <a:sym typeface="Bubblegum Sans"/>
              </a:rPr>
              <a:t>ienen</a:t>
            </a:r>
            <a:r>
              <a:rPr lang="es" sz="2200">
                <a:latin typeface="Bubblegum Sans"/>
                <a:ea typeface="Bubblegum Sans"/>
                <a:cs typeface="Bubblegum Sans"/>
                <a:sym typeface="Bubblegum Sans"/>
              </a:rPr>
              <a:t> coches por la izquierda “</a:t>
            </a:r>
            <a:r>
              <a:rPr b="1" lang="es" sz="2200">
                <a:solidFill>
                  <a:srgbClr val="3C78D8"/>
                </a:solidFill>
                <a:latin typeface="Bubblegum Sans"/>
                <a:ea typeface="Bubblegum Sans"/>
                <a:cs typeface="Bubblegum Sans"/>
                <a:sym typeface="Bubblegum Sans"/>
              </a:rPr>
              <a:t>Y</a:t>
            </a:r>
            <a:r>
              <a:rPr lang="es" sz="2200">
                <a:latin typeface="Bubblegum Sans"/>
                <a:ea typeface="Bubblegum Sans"/>
                <a:cs typeface="Bubblegum Sans"/>
                <a:sym typeface="Bubblegum Sans"/>
              </a:rPr>
              <a:t>” vienen coches por la derecha. </a:t>
            </a:r>
            <a:endParaRPr sz="2200">
              <a:latin typeface="Bubblegum Sans"/>
              <a:ea typeface="Bubblegum Sans"/>
              <a:cs typeface="Bubblegum Sans"/>
              <a:sym typeface="Bubblegum Sans"/>
            </a:endParaRPr>
          </a:p>
          <a:p>
            <a:pPr indent="0" lvl="0" marL="0" rtl="0" algn="l">
              <a:spcBef>
                <a:spcPts val="0"/>
              </a:spcBef>
              <a:spcAft>
                <a:spcPts val="0"/>
              </a:spcAft>
              <a:buNone/>
            </a:pPr>
            <a:r>
              <a:rPr lang="es" sz="2200">
                <a:solidFill>
                  <a:srgbClr val="38761D"/>
                </a:solidFill>
                <a:latin typeface="Bubblegum Sans"/>
                <a:ea typeface="Bubblegum Sans"/>
                <a:cs typeface="Bubblegum Sans"/>
                <a:sym typeface="Bubblegum Sans"/>
              </a:rPr>
              <a:t>Verdadero</a:t>
            </a:r>
            <a:r>
              <a:rPr lang="es" sz="2200">
                <a:latin typeface="Bubblegum Sans"/>
                <a:ea typeface="Bubblegum Sans"/>
                <a:cs typeface="Bubblegum Sans"/>
                <a:sym typeface="Bubblegum Sans"/>
              </a:rPr>
              <a:t>            No Cruzar.</a:t>
            </a:r>
            <a:endParaRPr sz="2200">
              <a:latin typeface="Bubblegum Sans"/>
              <a:ea typeface="Bubblegum Sans"/>
              <a:cs typeface="Bubblegum Sans"/>
              <a:sym typeface="Bubblegum Sans"/>
            </a:endParaRPr>
          </a:p>
          <a:p>
            <a:pPr indent="0" lvl="0" marL="0" rtl="0" algn="l">
              <a:spcBef>
                <a:spcPts val="0"/>
              </a:spcBef>
              <a:spcAft>
                <a:spcPts val="0"/>
              </a:spcAft>
              <a:buNone/>
            </a:pPr>
            <a:r>
              <a:rPr lang="es" sz="2200">
                <a:solidFill>
                  <a:srgbClr val="FF0000"/>
                </a:solidFill>
                <a:latin typeface="Bubblegum Sans"/>
                <a:ea typeface="Bubblegum Sans"/>
                <a:cs typeface="Bubblegum Sans"/>
                <a:sym typeface="Bubblegum Sans"/>
              </a:rPr>
              <a:t>Falso</a:t>
            </a:r>
            <a:r>
              <a:rPr lang="es" sz="2200">
                <a:latin typeface="Bubblegum Sans"/>
                <a:ea typeface="Bubblegum Sans"/>
                <a:cs typeface="Bubblegum Sans"/>
                <a:sym typeface="Bubblegum Sans"/>
              </a:rPr>
              <a:t>                       </a:t>
            </a:r>
            <a:r>
              <a:rPr lang="es" sz="2200">
                <a:latin typeface="Bubblegum Sans"/>
                <a:ea typeface="Bubblegum Sans"/>
                <a:cs typeface="Bubblegum Sans"/>
                <a:sym typeface="Bubblegum Sans"/>
              </a:rPr>
              <a:t>Cruzar</a:t>
            </a:r>
            <a:r>
              <a:rPr lang="es" sz="2200">
                <a:latin typeface="Bubblegum Sans"/>
                <a:ea typeface="Bubblegum Sans"/>
                <a:cs typeface="Bubblegum Sans"/>
                <a:sym typeface="Bubblegum Sans"/>
              </a:rPr>
              <a:t>.</a:t>
            </a:r>
            <a:endParaRPr sz="2200">
              <a:latin typeface="Bubblegum Sans"/>
              <a:ea typeface="Bubblegum Sans"/>
              <a:cs typeface="Bubblegum Sans"/>
              <a:sym typeface="Bubblegum Sans"/>
            </a:endParaRPr>
          </a:p>
        </p:txBody>
      </p:sp>
      <p:pic>
        <p:nvPicPr>
          <p:cNvPr id="81" name="Google Shape;81;p15"/>
          <p:cNvPicPr preferRelativeResize="0"/>
          <p:nvPr/>
        </p:nvPicPr>
        <p:blipFill>
          <a:blip r:embed="rId4">
            <a:alphaModFix/>
          </a:blip>
          <a:stretch>
            <a:fillRect/>
          </a:stretch>
        </p:blipFill>
        <p:spPr>
          <a:xfrm>
            <a:off x="8143900" y="170738"/>
            <a:ext cx="783350" cy="845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3"/>
          <p:cNvSpPr txBox="1"/>
          <p:nvPr>
            <p:ph type="ctrTitle"/>
          </p:nvPr>
        </p:nvSpPr>
        <p:spPr>
          <a:xfrm>
            <a:off x="381000" y="391613"/>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7200">
                <a:latin typeface="Bubblegum Sans"/>
                <a:ea typeface="Bubblegum Sans"/>
                <a:cs typeface="Bubblegum Sans"/>
                <a:sym typeface="Bubblegum Sans"/>
              </a:rPr>
              <a:t>Aleatoriedad </a:t>
            </a:r>
            <a:r>
              <a:rPr lang="es" sz="7200">
                <a:latin typeface="Bubblegum Sans"/>
                <a:ea typeface="Bubblegum Sans"/>
                <a:cs typeface="Bubblegum Sans"/>
                <a:sym typeface="Bubblegum Sans"/>
              </a:rPr>
              <a:t> </a:t>
            </a:r>
            <a:endParaRPr sz="7200">
              <a:latin typeface="Bubblegum Sans"/>
              <a:ea typeface="Bubblegum Sans"/>
              <a:cs typeface="Bubblegum Sans"/>
              <a:sym typeface="Bubblegum Sans"/>
            </a:endParaRPr>
          </a:p>
        </p:txBody>
      </p:sp>
      <p:pic>
        <p:nvPicPr>
          <p:cNvPr id="268" name="Google Shape;268;p33"/>
          <p:cNvPicPr preferRelativeResize="0"/>
          <p:nvPr/>
        </p:nvPicPr>
        <p:blipFill>
          <a:blip r:embed="rId3">
            <a:alphaModFix/>
          </a:blip>
          <a:stretch>
            <a:fillRect/>
          </a:stretch>
        </p:blipFill>
        <p:spPr>
          <a:xfrm>
            <a:off x="990600" y="1703813"/>
            <a:ext cx="7328490" cy="2466037"/>
          </a:xfrm>
          <a:prstGeom prst="rect">
            <a:avLst/>
          </a:prstGeom>
          <a:noFill/>
          <a:ln>
            <a:noFill/>
          </a:ln>
        </p:spPr>
      </p:pic>
      <p:grpSp>
        <p:nvGrpSpPr>
          <p:cNvPr id="269" name="Google Shape;269;p33"/>
          <p:cNvGrpSpPr/>
          <p:nvPr/>
        </p:nvGrpSpPr>
        <p:grpSpPr>
          <a:xfrm>
            <a:off x="7864658" y="371176"/>
            <a:ext cx="896264" cy="896314"/>
            <a:chOff x="570875" y="4322250"/>
            <a:chExt cx="443300" cy="443325"/>
          </a:xfrm>
        </p:grpSpPr>
        <p:sp>
          <p:nvSpPr>
            <p:cNvPr id="270" name="Google Shape;270;p33"/>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4"/>
          <p:cNvSpPr/>
          <p:nvPr/>
        </p:nvSpPr>
        <p:spPr>
          <a:xfrm>
            <a:off x="507150" y="551600"/>
            <a:ext cx="8129700" cy="40449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79" name="Google Shape;279;p34"/>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ALEATORIEDAD</a:t>
            </a:r>
            <a:endParaRPr sz="2600">
              <a:solidFill>
                <a:srgbClr val="FFFFFF"/>
              </a:solidFill>
            </a:endParaRPr>
          </a:p>
        </p:txBody>
      </p:sp>
      <p:sp>
        <p:nvSpPr>
          <p:cNvPr id="280" name="Google Shape;280;p34"/>
          <p:cNvSpPr txBox="1"/>
          <p:nvPr/>
        </p:nvSpPr>
        <p:spPr>
          <a:xfrm>
            <a:off x="817500" y="1046675"/>
            <a:ext cx="7505100" cy="87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s" sz="2600">
                <a:latin typeface="Bubblegum Sans"/>
                <a:ea typeface="Bubblegum Sans"/>
                <a:cs typeface="Bubblegum Sans"/>
                <a:sym typeface="Bubblegum Sans"/>
              </a:rPr>
              <a:t>Hay ocasiones en las que necesitamos que nuestros personajes se comporten de manera aleatoria, al azar. A veces de un modo, a veces de otro</a:t>
            </a:r>
            <a:endParaRPr sz="2600">
              <a:latin typeface="Bubblegum Sans"/>
              <a:ea typeface="Bubblegum Sans"/>
              <a:cs typeface="Bubblegum Sans"/>
              <a:sym typeface="Bubblegum Sans"/>
            </a:endParaRPr>
          </a:p>
        </p:txBody>
      </p:sp>
      <p:pic>
        <p:nvPicPr>
          <p:cNvPr id="281" name="Google Shape;281;p34"/>
          <p:cNvPicPr preferRelativeResize="0"/>
          <p:nvPr/>
        </p:nvPicPr>
        <p:blipFill>
          <a:blip r:embed="rId3">
            <a:alphaModFix/>
          </a:blip>
          <a:stretch>
            <a:fillRect/>
          </a:stretch>
        </p:blipFill>
        <p:spPr>
          <a:xfrm>
            <a:off x="8143900" y="170738"/>
            <a:ext cx="783350" cy="845925"/>
          </a:xfrm>
          <a:prstGeom prst="rect">
            <a:avLst/>
          </a:prstGeom>
          <a:noFill/>
          <a:ln>
            <a:noFill/>
          </a:ln>
        </p:spPr>
      </p:pic>
      <p:pic>
        <p:nvPicPr>
          <p:cNvPr id="282" name="Google Shape;282;p34"/>
          <p:cNvPicPr preferRelativeResize="0"/>
          <p:nvPr/>
        </p:nvPicPr>
        <p:blipFill>
          <a:blip r:embed="rId4">
            <a:alphaModFix/>
          </a:blip>
          <a:stretch>
            <a:fillRect/>
          </a:stretch>
        </p:blipFill>
        <p:spPr>
          <a:xfrm>
            <a:off x="5129725" y="2011674"/>
            <a:ext cx="1427325" cy="2584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5"/>
          <p:cNvSpPr/>
          <p:nvPr/>
        </p:nvSpPr>
        <p:spPr>
          <a:xfrm>
            <a:off x="507150" y="551600"/>
            <a:ext cx="8129700" cy="40449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600">
              <a:latin typeface="Bubblegum Sans"/>
              <a:ea typeface="Bubblegum Sans"/>
              <a:cs typeface="Bubblegum Sans"/>
              <a:sym typeface="Bubblegum Sans"/>
            </a:endParaRPr>
          </a:p>
        </p:txBody>
      </p:sp>
      <p:sp>
        <p:nvSpPr>
          <p:cNvPr id="288" name="Google Shape;288;p35"/>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ALEATORIEDAD</a:t>
            </a:r>
            <a:endParaRPr sz="2600">
              <a:solidFill>
                <a:srgbClr val="FFFFFF"/>
              </a:solidFill>
            </a:endParaRPr>
          </a:p>
        </p:txBody>
      </p:sp>
      <p:sp>
        <p:nvSpPr>
          <p:cNvPr id="289" name="Google Shape;289;p35"/>
          <p:cNvSpPr txBox="1"/>
          <p:nvPr/>
        </p:nvSpPr>
        <p:spPr>
          <a:xfrm>
            <a:off x="817500" y="1046675"/>
            <a:ext cx="7505100" cy="87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s" sz="2600">
                <a:latin typeface="Bubblegum Sans"/>
                <a:ea typeface="Bubblegum Sans"/>
                <a:cs typeface="Bubblegum Sans"/>
                <a:sym typeface="Bubblegum Sans"/>
              </a:rPr>
              <a:t>Un símil muy acertado y que nos encamina a cómo programar este comportamiento es el del lanzamiento de un dado: según su resultado, haremos una cosa u otra.</a:t>
            </a:r>
            <a:endParaRPr sz="2600">
              <a:latin typeface="Bubblegum Sans"/>
              <a:ea typeface="Bubblegum Sans"/>
              <a:cs typeface="Bubblegum Sans"/>
              <a:sym typeface="Bubblegum Sans"/>
            </a:endParaRPr>
          </a:p>
        </p:txBody>
      </p:sp>
      <p:pic>
        <p:nvPicPr>
          <p:cNvPr id="290" name="Google Shape;290;p35"/>
          <p:cNvPicPr preferRelativeResize="0"/>
          <p:nvPr/>
        </p:nvPicPr>
        <p:blipFill>
          <a:blip r:embed="rId3">
            <a:alphaModFix/>
          </a:blip>
          <a:stretch>
            <a:fillRect/>
          </a:stretch>
        </p:blipFill>
        <p:spPr>
          <a:xfrm>
            <a:off x="8143900" y="170738"/>
            <a:ext cx="783350" cy="845925"/>
          </a:xfrm>
          <a:prstGeom prst="rect">
            <a:avLst/>
          </a:prstGeom>
          <a:noFill/>
          <a:ln>
            <a:noFill/>
          </a:ln>
        </p:spPr>
      </p:pic>
      <p:pic>
        <p:nvPicPr>
          <p:cNvPr id="291" name="Google Shape;291;p35"/>
          <p:cNvPicPr preferRelativeResize="0"/>
          <p:nvPr/>
        </p:nvPicPr>
        <p:blipFill>
          <a:blip r:embed="rId4">
            <a:alphaModFix/>
          </a:blip>
          <a:stretch>
            <a:fillRect/>
          </a:stretch>
        </p:blipFill>
        <p:spPr>
          <a:xfrm>
            <a:off x="2755652" y="2715200"/>
            <a:ext cx="2963900" cy="1479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6"/>
          <p:cNvSpPr/>
          <p:nvPr/>
        </p:nvSpPr>
        <p:spPr>
          <a:xfrm>
            <a:off x="447600" y="549300"/>
            <a:ext cx="8129700" cy="16599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600">
              <a:latin typeface="Bubblegum Sans"/>
              <a:ea typeface="Bubblegum Sans"/>
              <a:cs typeface="Bubblegum Sans"/>
              <a:sym typeface="Bubblegum Sans"/>
            </a:endParaRPr>
          </a:p>
        </p:txBody>
      </p:sp>
      <p:sp>
        <p:nvSpPr>
          <p:cNvPr id="297" name="Google Shape;297;p36"/>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ALEATORIEDAD</a:t>
            </a:r>
            <a:endParaRPr sz="2600">
              <a:solidFill>
                <a:srgbClr val="FFFFFF"/>
              </a:solidFill>
            </a:endParaRPr>
          </a:p>
        </p:txBody>
      </p:sp>
      <p:pic>
        <p:nvPicPr>
          <p:cNvPr id="298" name="Google Shape;298;p36"/>
          <p:cNvPicPr preferRelativeResize="0"/>
          <p:nvPr/>
        </p:nvPicPr>
        <p:blipFill>
          <a:blip r:embed="rId3">
            <a:alphaModFix/>
          </a:blip>
          <a:stretch>
            <a:fillRect/>
          </a:stretch>
        </p:blipFill>
        <p:spPr>
          <a:xfrm>
            <a:off x="8143900" y="170738"/>
            <a:ext cx="783350" cy="845925"/>
          </a:xfrm>
          <a:prstGeom prst="rect">
            <a:avLst/>
          </a:prstGeom>
          <a:noFill/>
          <a:ln>
            <a:noFill/>
          </a:ln>
        </p:spPr>
      </p:pic>
      <p:pic>
        <p:nvPicPr>
          <p:cNvPr descr="Scratch Número al azar" id="299" name="Google Shape;299;p36"/>
          <p:cNvPicPr preferRelativeResize="0"/>
          <p:nvPr/>
        </p:nvPicPr>
        <p:blipFill>
          <a:blip r:embed="rId4">
            <a:alphaModFix/>
          </a:blip>
          <a:stretch>
            <a:fillRect/>
          </a:stretch>
        </p:blipFill>
        <p:spPr>
          <a:xfrm>
            <a:off x="2298375" y="2450650"/>
            <a:ext cx="3628750" cy="508025"/>
          </a:xfrm>
          <a:prstGeom prst="rect">
            <a:avLst/>
          </a:prstGeom>
          <a:noFill/>
          <a:ln>
            <a:noFill/>
          </a:ln>
        </p:spPr>
      </p:pic>
      <p:sp>
        <p:nvSpPr>
          <p:cNvPr id="300" name="Google Shape;300;p36"/>
          <p:cNvSpPr txBox="1"/>
          <p:nvPr/>
        </p:nvSpPr>
        <p:spPr>
          <a:xfrm>
            <a:off x="304800" y="793800"/>
            <a:ext cx="8415300" cy="136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600">
                <a:latin typeface="Bubblegum Sans"/>
                <a:ea typeface="Bubblegum Sans"/>
                <a:cs typeface="Bubblegum Sans"/>
                <a:sym typeface="Bubblegum Sans"/>
              </a:rPr>
              <a:t>Dentro de la categoría de Operadores de Scratch encontramos una instrucción que permite simular un comportamiento muy habitual en el mundo de la programación: la generación de números aleatorios </a:t>
            </a:r>
            <a:endParaRPr/>
          </a:p>
        </p:txBody>
      </p:sp>
      <p:sp>
        <p:nvSpPr>
          <p:cNvPr id="301" name="Google Shape;301;p36"/>
          <p:cNvSpPr txBox="1"/>
          <p:nvPr/>
        </p:nvSpPr>
        <p:spPr>
          <a:xfrm>
            <a:off x="476875" y="3401500"/>
            <a:ext cx="81297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600">
                <a:solidFill>
                  <a:schemeClr val="dk1"/>
                </a:solidFill>
                <a:latin typeface="Bubblegum Sans"/>
                <a:ea typeface="Bubblegum Sans"/>
                <a:cs typeface="Bubblegum Sans"/>
                <a:sym typeface="Bubblegum Sans"/>
              </a:rPr>
              <a:t>C</a:t>
            </a:r>
            <a:r>
              <a:rPr lang="es" sz="2600">
                <a:solidFill>
                  <a:schemeClr val="dk1"/>
                </a:solidFill>
                <a:latin typeface="Bubblegum Sans"/>
                <a:ea typeface="Bubblegum Sans"/>
                <a:cs typeface="Bubblegum Sans"/>
                <a:sym typeface="Bubblegum Sans"/>
              </a:rPr>
              <a:t>ada vez que ejecutemos esta instrucción nos devolverá un número diferente entre un rango dado.</a:t>
            </a:r>
            <a:endParaRPr>
              <a:latin typeface="Raleway Light"/>
              <a:ea typeface="Raleway Light"/>
              <a:cs typeface="Raleway Light"/>
              <a:sym typeface="Raleway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7"/>
          <p:cNvSpPr/>
          <p:nvPr/>
        </p:nvSpPr>
        <p:spPr>
          <a:xfrm>
            <a:off x="447600" y="549300"/>
            <a:ext cx="8129700" cy="16599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600">
              <a:latin typeface="Bubblegum Sans"/>
              <a:ea typeface="Bubblegum Sans"/>
              <a:cs typeface="Bubblegum Sans"/>
              <a:sym typeface="Bubblegum Sans"/>
            </a:endParaRPr>
          </a:p>
        </p:txBody>
      </p:sp>
      <p:sp>
        <p:nvSpPr>
          <p:cNvPr id="307" name="Google Shape;307;p37"/>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ALEATORIEDAD</a:t>
            </a:r>
            <a:endParaRPr sz="2600">
              <a:solidFill>
                <a:srgbClr val="FFFFFF"/>
              </a:solidFill>
            </a:endParaRPr>
          </a:p>
        </p:txBody>
      </p:sp>
      <p:pic>
        <p:nvPicPr>
          <p:cNvPr id="308" name="Google Shape;308;p37"/>
          <p:cNvPicPr preferRelativeResize="0"/>
          <p:nvPr/>
        </p:nvPicPr>
        <p:blipFill>
          <a:blip r:embed="rId3">
            <a:alphaModFix/>
          </a:blip>
          <a:stretch>
            <a:fillRect/>
          </a:stretch>
        </p:blipFill>
        <p:spPr>
          <a:xfrm>
            <a:off x="8143900" y="170738"/>
            <a:ext cx="783350" cy="845925"/>
          </a:xfrm>
          <a:prstGeom prst="rect">
            <a:avLst/>
          </a:prstGeom>
          <a:noFill/>
          <a:ln>
            <a:noFill/>
          </a:ln>
        </p:spPr>
      </p:pic>
      <p:sp>
        <p:nvSpPr>
          <p:cNvPr id="309" name="Google Shape;309;p37"/>
          <p:cNvSpPr txBox="1"/>
          <p:nvPr/>
        </p:nvSpPr>
        <p:spPr>
          <a:xfrm>
            <a:off x="447600" y="1022400"/>
            <a:ext cx="8272500" cy="136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600">
                <a:latin typeface="Bubblegum Sans"/>
                <a:ea typeface="Bubblegum Sans"/>
                <a:cs typeface="Bubblegum Sans"/>
                <a:sym typeface="Bubblegum Sans"/>
              </a:rPr>
              <a:t>Una de las claves de utilizar los números aleatorios en Scratch es que, generalmente, hay que acompañarlos con una variable que ‘guarde’ el valor para luego poder jugar con él.</a:t>
            </a:r>
            <a:r>
              <a:rPr lang="es" sz="2600">
                <a:latin typeface="Bubblegum Sans"/>
                <a:ea typeface="Bubblegum Sans"/>
                <a:cs typeface="Bubblegum Sans"/>
                <a:sym typeface="Bubblegum Sans"/>
              </a:rPr>
              <a:t> </a:t>
            </a:r>
            <a:endParaRPr/>
          </a:p>
        </p:txBody>
      </p:sp>
      <p:pic>
        <p:nvPicPr>
          <p:cNvPr id="310" name="Google Shape;310;p37"/>
          <p:cNvPicPr preferRelativeResize="0"/>
          <p:nvPr/>
        </p:nvPicPr>
        <p:blipFill rotWithShape="1">
          <a:blip r:embed="rId4">
            <a:alphaModFix/>
          </a:blip>
          <a:srcRect b="20976" l="31458" r="43778" t="63478"/>
          <a:stretch/>
        </p:blipFill>
        <p:spPr>
          <a:xfrm>
            <a:off x="2282250" y="2929400"/>
            <a:ext cx="4214376" cy="1487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8"/>
          <p:cNvSpPr/>
          <p:nvPr/>
        </p:nvSpPr>
        <p:spPr>
          <a:xfrm>
            <a:off x="447600" y="549300"/>
            <a:ext cx="8129700" cy="16599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600">
              <a:latin typeface="Bubblegum Sans"/>
              <a:ea typeface="Bubblegum Sans"/>
              <a:cs typeface="Bubblegum Sans"/>
              <a:sym typeface="Bubblegum Sans"/>
            </a:endParaRPr>
          </a:p>
        </p:txBody>
      </p:sp>
      <p:sp>
        <p:nvSpPr>
          <p:cNvPr id="316" name="Google Shape;316;p38"/>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Ejemplo</a:t>
            </a:r>
            <a:endParaRPr sz="2600">
              <a:solidFill>
                <a:srgbClr val="FFFFFF"/>
              </a:solidFill>
            </a:endParaRPr>
          </a:p>
        </p:txBody>
      </p:sp>
      <p:pic>
        <p:nvPicPr>
          <p:cNvPr id="317" name="Google Shape;317;p38"/>
          <p:cNvPicPr preferRelativeResize="0"/>
          <p:nvPr/>
        </p:nvPicPr>
        <p:blipFill>
          <a:blip r:embed="rId3">
            <a:alphaModFix/>
          </a:blip>
          <a:stretch>
            <a:fillRect/>
          </a:stretch>
        </p:blipFill>
        <p:spPr>
          <a:xfrm>
            <a:off x="8143900" y="170738"/>
            <a:ext cx="783350" cy="845925"/>
          </a:xfrm>
          <a:prstGeom prst="rect">
            <a:avLst/>
          </a:prstGeom>
          <a:noFill/>
          <a:ln>
            <a:noFill/>
          </a:ln>
        </p:spPr>
      </p:pic>
      <p:sp>
        <p:nvSpPr>
          <p:cNvPr id="318" name="Google Shape;318;p38"/>
          <p:cNvSpPr txBox="1"/>
          <p:nvPr/>
        </p:nvSpPr>
        <p:spPr>
          <a:xfrm>
            <a:off x="447600" y="1022400"/>
            <a:ext cx="8272500" cy="1368000"/>
          </a:xfrm>
          <a:prstGeom prst="rect">
            <a:avLst/>
          </a:prstGeom>
          <a:noFill/>
          <a:ln>
            <a:noFill/>
          </a:ln>
        </p:spPr>
        <p:txBody>
          <a:bodyPr anchorCtr="0" anchor="ctr" bIns="91425" lIns="91425" spcFirstLastPara="1" rIns="91425" wrap="square" tIns="91425">
            <a:noAutofit/>
          </a:bodyPr>
          <a:lstStyle/>
          <a:p>
            <a:pPr indent="-393700" lvl="0" marL="457200" rtl="0" algn="l">
              <a:lnSpc>
                <a:spcPct val="115000"/>
              </a:lnSpc>
              <a:spcBef>
                <a:spcPts val="0"/>
              </a:spcBef>
              <a:spcAft>
                <a:spcPts val="0"/>
              </a:spcAft>
              <a:buSzPts val="2600"/>
              <a:buFont typeface="Bubblegum Sans"/>
              <a:buChar char="●"/>
            </a:pPr>
            <a:r>
              <a:rPr lang="es" sz="2600">
                <a:latin typeface="Bubblegum Sans"/>
                <a:ea typeface="Bubblegum Sans"/>
                <a:cs typeface="Bubblegum Sans"/>
                <a:sym typeface="Bubblegum Sans"/>
              </a:rPr>
              <a:t>Un ejemplo sencillo de como usar la aleatoriedad.</a:t>
            </a:r>
            <a:endParaRPr sz="2600">
              <a:latin typeface="Bubblegum Sans"/>
              <a:ea typeface="Bubblegum Sans"/>
              <a:cs typeface="Bubblegum Sans"/>
              <a:sym typeface="Bubblegum Sans"/>
            </a:endParaRPr>
          </a:p>
          <a:p>
            <a:pPr indent="-393700" lvl="0" marL="457200" rtl="0" algn="l">
              <a:lnSpc>
                <a:spcPct val="115000"/>
              </a:lnSpc>
              <a:spcBef>
                <a:spcPts val="0"/>
              </a:spcBef>
              <a:spcAft>
                <a:spcPts val="0"/>
              </a:spcAft>
              <a:buSzPts val="2600"/>
              <a:buFont typeface="Bubblegum Sans"/>
              <a:buChar char="●"/>
            </a:pPr>
            <a:r>
              <a:rPr lang="es" sz="2600">
                <a:latin typeface="Bubblegum Sans"/>
                <a:ea typeface="Bubblegum Sans"/>
                <a:cs typeface="Bubblegum Sans"/>
                <a:sym typeface="Bubblegum Sans"/>
              </a:rPr>
              <a:t>prueba el siguiente </a:t>
            </a:r>
            <a:r>
              <a:rPr lang="es" sz="2600">
                <a:latin typeface="Bubblegum Sans"/>
                <a:ea typeface="Bubblegum Sans"/>
                <a:cs typeface="Bubblegum Sans"/>
                <a:sym typeface="Bubblegum Sans"/>
              </a:rPr>
              <a:t>código</a:t>
            </a:r>
            <a:r>
              <a:rPr lang="es" sz="2600">
                <a:latin typeface="Bubblegum Sans"/>
                <a:ea typeface="Bubblegum Sans"/>
                <a:cs typeface="Bubblegum Sans"/>
                <a:sym typeface="Bubblegum Sans"/>
              </a:rPr>
              <a:t>.</a:t>
            </a:r>
            <a:endParaRPr sz="2600">
              <a:latin typeface="Bubblegum Sans"/>
              <a:ea typeface="Bubblegum Sans"/>
              <a:cs typeface="Bubblegum Sans"/>
              <a:sym typeface="Bubblegum Sans"/>
            </a:endParaRPr>
          </a:p>
        </p:txBody>
      </p:sp>
      <p:pic>
        <p:nvPicPr>
          <p:cNvPr id="319" name="Google Shape;319;p38"/>
          <p:cNvPicPr preferRelativeResize="0"/>
          <p:nvPr/>
        </p:nvPicPr>
        <p:blipFill rotWithShape="1">
          <a:blip r:embed="rId4">
            <a:alphaModFix/>
          </a:blip>
          <a:srcRect b="38404" l="24710" r="52070" t="24489"/>
          <a:stretch/>
        </p:blipFill>
        <p:spPr>
          <a:xfrm>
            <a:off x="812700" y="2209200"/>
            <a:ext cx="3326825" cy="2448175"/>
          </a:xfrm>
          <a:prstGeom prst="rect">
            <a:avLst/>
          </a:prstGeom>
          <a:noFill/>
          <a:ln>
            <a:noFill/>
          </a:ln>
        </p:spPr>
      </p:pic>
      <p:pic>
        <p:nvPicPr>
          <p:cNvPr id="320" name="Google Shape;320;p38"/>
          <p:cNvPicPr preferRelativeResize="0"/>
          <p:nvPr/>
        </p:nvPicPr>
        <p:blipFill rotWithShape="1">
          <a:blip r:embed="rId4">
            <a:alphaModFix/>
          </a:blip>
          <a:srcRect b="31871" l="64392" r="0" t="21525"/>
          <a:stretch/>
        </p:blipFill>
        <p:spPr>
          <a:xfrm>
            <a:off x="4724400" y="1941575"/>
            <a:ext cx="3773425" cy="2776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9"/>
          <p:cNvSpPr/>
          <p:nvPr/>
        </p:nvSpPr>
        <p:spPr>
          <a:xfrm>
            <a:off x="447600" y="549300"/>
            <a:ext cx="8129700" cy="16599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600">
              <a:latin typeface="Bubblegum Sans"/>
              <a:ea typeface="Bubblegum Sans"/>
              <a:cs typeface="Bubblegum Sans"/>
              <a:sym typeface="Bubblegum Sans"/>
            </a:endParaRPr>
          </a:p>
        </p:txBody>
      </p:sp>
      <p:pic>
        <p:nvPicPr>
          <p:cNvPr id="326" name="Google Shape;326;p39"/>
          <p:cNvPicPr preferRelativeResize="0"/>
          <p:nvPr/>
        </p:nvPicPr>
        <p:blipFill>
          <a:blip r:embed="rId3">
            <a:alphaModFix/>
          </a:blip>
          <a:stretch>
            <a:fillRect/>
          </a:stretch>
        </p:blipFill>
        <p:spPr>
          <a:xfrm>
            <a:off x="8143900" y="170738"/>
            <a:ext cx="783350" cy="845925"/>
          </a:xfrm>
          <a:prstGeom prst="rect">
            <a:avLst/>
          </a:prstGeom>
          <a:noFill/>
          <a:ln>
            <a:noFill/>
          </a:ln>
        </p:spPr>
      </p:pic>
      <p:pic>
        <p:nvPicPr>
          <p:cNvPr id="327" name="Google Shape;327;p39"/>
          <p:cNvPicPr preferRelativeResize="0"/>
          <p:nvPr/>
        </p:nvPicPr>
        <p:blipFill>
          <a:blip r:embed="rId4">
            <a:alphaModFix/>
          </a:blip>
          <a:stretch>
            <a:fillRect/>
          </a:stretch>
        </p:blipFill>
        <p:spPr>
          <a:xfrm>
            <a:off x="1198900" y="549300"/>
            <a:ext cx="6604525" cy="411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p:nvPr/>
        </p:nvSpPr>
        <p:spPr>
          <a:xfrm>
            <a:off x="499600" y="472100"/>
            <a:ext cx="8129700" cy="42600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419100" lvl="0" marL="457200" rtl="0" algn="l">
              <a:spcBef>
                <a:spcPts val="0"/>
              </a:spcBef>
              <a:spcAft>
                <a:spcPts val="0"/>
              </a:spcAft>
              <a:buSzPts val="3000"/>
              <a:buFont typeface="Bubblegum Sans"/>
              <a:buChar char="●"/>
            </a:pPr>
            <a:r>
              <a:rPr lang="es" sz="3000">
                <a:latin typeface="Bubblegum Sans"/>
                <a:ea typeface="Bubblegum Sans"/>
                <a:cs typeface="Bubblegum Sans"/>
                <a:sym typeface="Bubblegum Sans"/>
              </a:rPr>
              <a:t>Las expresiones </a:t>
            </a:r>
            <a:r>
              <a:rPr lang="es" sz="3000">
                <a:latin typeface="Bubblegum Sans"/>
                <a:ea typeface="Bubblegum Sans"/>
                <a:cs typeface="Bubblegum Sans"/>
                <a:sym typeface="Bubblegum Sans"/>
              </a:rPr>
              <a:t>Booleanas</a:t>
            </a:r>
            <a:r>
              <a:rPr lang="es" sz="3000">
                <a:latin typeface="Bubblegum Sans"/>
                <a:ea typeface="Bubblegum Sans"/>
                <a:cs typeface="Bubblegum Sans"/>
                <a:sym typeface="Bubblegum Sans"/>
              </a:rPr>
              <a:t>, son expresiones que son o ciertas o falsas.</a:t>
            </a:r>
            <a:endParaRPr sz="3000">
              <a:latin typeface="Bubblegum Sans"/>
              <a:ea typeface="Bubblegum Sans"/>
              <a:cs typeface="Bubblegum Sans"/>
              <a:sym typeface="Bubblegum Sans"/>
            </a:endParaRPr>
          </a:p>
          <a:p>
            <a:pPr indent="-419100" lvl="0" marL="457200" rtl="0" algn="l">
              <a:spcBef>
                <a:spcPts val="0"/>
              </a:spcBef>
              <a:spcAft>
                <a:spcPts val="0"/>
              </a:spcAft>
              <a:buSzPts val="3000"/>
              <a:buFont typeface="Bubblegum Sans"/>
              <a:buChar char="●"/>
            </a:pPr>
            <a:r>
              <a:rPr lang="es" sz="3000">
                <a:latin typeface="Bubblegum Sans"/>
                <a:ea typeface="Bubblegum Sans"/>
                <a:cs typeface="Bubblegum Sans"/>
                <a:sym typeface="Bubblegum Sans"/>
              </a:rPr>
              <a:t>Cualquier bloque en forma de diamante alargado es una expresión booleana.</a:t>
            </a:r>
            <a:endParaRPr sz="3000">
              <a:latin typeface="Bubblegum Sans"/>
              <a:ea typeface="Bubblegum Sans"/>
              <a:cs typeface="Bubblegum Sans"/>
              <a:sym typeface="Bubblegum Sans"/>
            </a:endParaRPr>
          </a:p>
          <a:p>
            <a:pPr indent="-419100" lvl="0" marL="457200" rtl="0" algn="l">
              <a:lnSpc>
                <a:spcPct val="200000"/>
              </a:lnSpc>
              <a:spcBef>
                <a:spcPts val="0"/>
              </a:spcBef>
              <a:spcAft>
                <a:spcPts val="0"/>
              </a:spcAft>
              <a:buSzPts val="3000"/>
              <a:buFont typeface="Bubblegum Sans"/>
              <a:buChar char="●"/>
            </a:pPr>
            <a:r>
              <a:rPr lang="es" sz="3000">
                <a:latin typeface="Bubblegum Sans"/>
                <a:ea typeface="Bubblegum Sans"/>
                <a:cs typeface="Bubblegum Sans"/>
                <a:sym typeface="Bubblegum Sans"/>
              </a:rPr>
              <a:t>Un Bloque de este tipo:</a:t>
            </a:r>
            <a:endParaRPr sz="3000">
              <a:latin typeface="Bubblegum Sans"/>
              <a:ea typeface="Bubblegum Sans"/>
              <a:cs typeface="Bubblegum Sans"/>
              <a:sym typeface="Bubblegum Sans"/>
            </a:endParaRPr>
          </a:p>
          <a:p>
            <a:pPr indent="0" lvl="0" marL="457200" rtl="0" algn="l">
              <a:spcBef>
                <a:spcPts val="1000"/>
              </a:spcBef>
              <a:spcAft>
                <a:spcPts val="0"/>
              </a:spcAft>
              <a:buNone/>
            </a:pPr>
            <a:r>
              <a:t/>
            </a:r>
            <a:endParaRPr sz="3000">
              <a:latin typeface="Bubblegum Sans"/>
              <a:ea typeface="Bubblegum Sans"/>
              <a:cs typeface="Bubblegum Sans"/>
              <a:sym typeface="Bubblegum Sans"/>
            </a:endParaRPr>
          </a:p>
        </p:txBody>
      </p:sp>
      <p:sp>
        <p:nvSpPr>
          <p:cNvPr id="87" name="Google Shape;87;p16"/>
          <p:cNvSpPr/>
          <p:nvPr/>
        </p:nvSpPr>
        <p:spPr>
          <a:xfrm>
            <a:off x="2571850" y="176850"/>
            <a:ext cx="3985200" cy="681300"/>
          </a:xfrm>
          <a:prstGeom prst="roundRect">
            <a:avLst>
              <a:gd fmla="val 16667" name="adj"/>
            </a:avLst>
          </a:prstGeom>
          <a:solidFill>
            <a:srgbClr val="FFB600"/>
          </a:solidFill>
          <a:ln cap="flat" cmpd="sng" w="2857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EXPRESIÓN BOOLEANA</a:t>
            </a:r>
            <a:endParaRPr sz="2600">
              <a:solidFill>
                <a:srgbClr val="FFFFFF"/>
              </a:solidFill>
            </a:endParaRPr>
          </a:p>
        </p:txBody>
      </p:sp>
      <p:pic>
        <p:nvPicPr>
          <p:cNvPr id="88" name="Google Shape;88;p16"/>
          <p:cNvPicPr preferRelativeResize="0"/>
          <p:nvPr/>
        </p:nvPicPr>
        <p:blipFill rotWithShape="1">
          <a:blip r:embed="rId3">
            <a:alphaModFix/>
          </a:blip>
          <a:srcRect b="67999" l="29552" r="53311" t="27583"/>
          <a:stretch/>
        </p:blipFill>
        <p:spPr>
          <a:xfrm>
            <a:off x="1338500" y="3871775"/>
            <a:ext cx="2742050" cy="397375"/>
          </a:xfrm>
          <a:prstGeom prst="rect">
            <a:avLst/>
          </a:prstGeom>
          <a:noFill/>
          <a:ln>
            <a:noFill/>
          </a:ln>
        </p:spPr>
      </p:pic>
      <p:pic>
        <p:nvPicPr>
          <p:cNvPr id="89" name="Google Shape;89;p16"/>
          <p:cNvPicPr preferRelativeResize="0"/>
          <p:nvPr/>
        </p:nvPicPr>
        <p:blipFill rotWithShape="1">
          <a:blip r:embed="rId4">
            <a:alphaModFix/>
          </a:blip>
          <a:srcRect b="33363" l="42752" r="42967" t="61441"/>
          <a:stretch/>
        </p:blipFill>
        <p:spPr>
          <a:xfrm>
            <a:off x="5318200" y="3741188"/>
            <a:ext cx="2332001" cy="476899"/>
          </a:xfrm>
          <a:prstGeom prst="rect">
            <a:avLst/>
          </a:prstGeom>
          <a:noFill/>
          <a:ln>
            <a:noFill/>
          </a:ln>
        </p:spPr>
      </p:pic>
      <p:pic>
        <p:nvPicPr>
          <p:cNvPr id="90" name="Google Shape;90;p16"/>
          <p:cNvPicPr preferRelativeResize="0"/>
          <p:nvPr/>
        </p:nvPicPr>
        <p:blipFill>
          <a:blip r:embed="rId5">
            <a:alphaModFix/>
          </a:blip>
          <a:stretch>
            <a:fillRect/>
          </a:stretch>
        </p:blipFill>
        <p:spPr>
          <a:xfrm>
            <a:off x="8143900" y="170738"/>
            <a:ext cx="783350" cy="845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p:nvPr/>
        </p:nvSpPr>
        <p:spPr>
          <a:xfrm>
            <a:off x="2571850" y="176850"/>
            <a:ext cx="3985200" cy="681300"/>
          </a:xfrm>
          <a:prstGeom prst="roundRect">
            <a:avLst>
              <a:gd fmla="val 16667" name="adj"/>
            </a:avLst>
          </a:prstGeom>
          <a:solidFill>
            <a:srgbClr val="FFB600"/>
          </a:solidFill>
          <a:ln cap="flat" cmpd="sng" w="2857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ETIQUETAS BOOLEANAS</a:t>
            </a:r>
            <a:endParaRPr sz="2600">
              <a:solidFill>
                <a:srgbClr val="FFFFFF"/>
              </a:solidFill>
            </a:endParaRPr>
          </a:p>
        </p:txBody>
      </p:sp>
      <p:pic>
        <p:nvPicPr>
          <p:cNvPr id="96" name="Google Shape;96;p17"/>
          <p:cNvPicPr preferRelativeResize="0"/>
          <p:nvPr/>
        </p:nvPicPr>
        <p:blipFill rotWithShape="1">
          <a:blip r:embed="rId3">
            <a:alphaModFix/>
          </a:blip>
          <a:srcRect b="67999" l="29552" r="53311" t="27583"/>
          <a:stretch/>
        </p:blipFill>
        <p:spPr>
          <a:xfrm>
            <a:off x="623200" y="1385250"/>
            <a:ext cx="2742050" cy="397375"/>
          </a:xfrm>
          <a:prstGeom prst="rect">
            <a:avLst/>
          </a:prstGeom>
          <a:noFill/>
          <a:ln>
            <a:noFill/>
          </a:ln>
        </p:spPr>
      </p:pic>
      <p:pic>
        <p:nvPicPr>
          <p:cNvPr id="97" name="Google Shape;97;p17"/>
          <p:cNvPicPr preferRelativeResize="0"/>
          <p:nvPr/>
        </p:nvPicPr>
        <p:blipFill rotWithShape="1">
          <a:blip r:embed="rId4">
            <a:alphaModFix/>
          </a:blip>
          <a:srcRect b="57493" l="38811" r="45045" t="38309"/>
          <a:stretch/>
        </p:blipFill>
        <p:spPr>
          <a:xfrm>
            <a:off x="623200" y="3678800"/>
            <a:ext cx="2332001" cy="340800"/>
          </a:xfrm>
          <a:prstGeom prst="rect">
            <a:avLst/>
          </a:prstGeom>
          <a:noFill/>
          <a:ln>
            <a:noFill/>
          </a:ln>
        </p:spPr>
      </p:pic>
      <p:pic>
        <p:nvPicPr>
          <p:cNvPr id="98" name="Google Shape;98;p17"/>
          <p:cNvPicPr preferRelativeResize="0"/>
          <p:nvPr/>
        </p:nvPicPr>
        <p:blipFill rotWithShape="1">
          <a:blip r:embed="rId5">
            <a:alphaModFix/>
          </a:blip>
          <a:srcRect b="49414" l="28703" r="58878" t="46609"/>
          <a:stretch/>
        </p:blipFill>
        <p:spPr>
          <a:xfrm>
            <a:off x="623200" y="2583551"/>
            <a:ext cx="1893389" cy="340800"/>
          </a:xfrm>
          <a:prstGeom prst="rect">
            <a:avLst/>
          </a:prstGeom>
          <a:noFill/>
          <a:ln>
            <a:noFill/>
          </a:ln>
        </p:spPr>
      </p:pic>
      <p:pic>
        <p:nvPicPr>
          <p:cNvPr id="99" name="Google Shape;99;p17"/>
          <p:cNvPicPr preferRelativeResize="0"/>
          <p:nvPr/>
        </p:nvPicPr>
        <p:blipFill>
          <a:blip r:embed="rId6">
            <a:alphaModFix/>
          </a:blip>
          <a:stretch>
            <a:fillRect/>
          </a:stretch>
        </p:blipFill>
        <p:spPr>
          <a:xfrm>
            <a:off x="8143900" y="170738"/>
            <a:ext cx="783350" cy="845925"/>
          </a:xfrm>
          <a:prstGeom prst="rect">
            <a:avLst/>
          </a:prstGeom>
          <a:noFill/>
          <a:ln>
            <a:noFill/>
          </a:ln>
        </p:spPr>
      </p:pic>
      <p:sp>
        <p:nvSpPr>
          <p:cNvPr id="100" name="Google Shape;100;p17"/>
          <p:cNvSpPr txBox="1"/>
          <p:nvPr/>
        </p:nvSpPr>
        <p:spPr>
          <a:xfrm>
            <a:off x="3519825" y="1171250"/>
            <a:ext cx="51435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para verificar si el puntero del mouse </a:t>
            </a:r>
            <a:r>
              <a:rPr lang="es" sz="1800">
                <a:latin typeface="Bubblegum Sans"/>
                <a:ea typeface="Bubblegum Sans"/>
                <a:cs typeface="Bubblegum Sans"/>
                <a:sym typeface="Bubblegum Sans"/>
              </a:rPr>
              <a:t>está</a:t>
            </a:r>
            <a:r>
              <a:rPr lang="es" sz="1800">
                <a:latin typeface="Bubblegum Sans"/>
                <a:ea typeface="Bubblegum Sans"/>
                <a:cs typeface="Bubblegum Sans"/>
                <a:sym typeface="Bubblegum Sans"/>
              </a:rPr>
              <a:t> tocando nuestro objeto.</a:t>
            </a:r>
            <a:endParaRPr sz="1800">
              <a:latin typeface="Proxima Nova"/>
              <a:ea typeface="Proxima Nova"/>
              <a:cs typeface="Proxima Nova"/>
              <a:sym typeface="Proxima Nova"/>
            </a:endParaRPr>
          </a:p>
        </p:txBody>
      </p:sp>
      <p:sp>
        <p:nvSpPr>
          <p:cNvPr id="101" name="Google Shape;101;p17"/>
          <p:cNvSpPr txBox="1"/>
          <p:nvPr/>
        </p:nvSpPr>
        <p:spPr>
          <a:xfrm>
            <a:off x="2580450" y="2390450"/>
            <a:ext cx="5958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para verificar si nuestro objeto </a:t>
            </a:r>
            <a:r>
              <a:rPr lang="es" sz="1800">
                <a:latin typeface="Bubblegum Sans"/>
                <a:ea typeface="Bubblegum Sans"/>
                <a:cs typeface="Bubblegum Sans"/>
                <a:sym typeface="Bubblegum Sans"/>
              </a:rPr>
              <a:t>está</a:t>
            </a:r>
            <a:r>
              <a:rPr lang="es" sz="1800">
                <a:latin typeface="Bubblegum Sans"/>
                <a:ea typeface="Bubblegum Sans"/>
                <a:cs typeface="Bubblegum Sans"/>
                <a:sym typeface="Bubblegum Sans"/>
              </a:rPr>
              <a:t> tocando el color azul.</a:t>
            </a:r>
            <a:endParaRPr sz="1800">
              <a:latin typeface="Proxima Nova"/>
              <a:ea typeface="Proxima Nova"/>
              <a:cs typeface="Proxima Nova"/>
              <a:sym typeface="Proxima Nova"/>
            </a:endParaRPr>
          </a:p>
        </p:txBody>
      </p:sp>
      <p:sp>
        <p:nvSpPr>
          <p:cNvPr id="102" name="Google Shape;102;p17"/>
          <p:cNvSpPr txBox="1"/>
          <p:nvPr/>
        </p:nvSpPr>
        <p:spPr>
          <a:xfrm>
            <a:off x="3113850" y="3457250"/>
            <a:ext cx="54246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para verificar si el color celeste </a:t>
            </a:r>
            <a:r>
              <a:rPr lang="es" sz="1800">
                <a:latin typeface="Bubblegum Sans"/>
                <a:ea typeface="Bubblegum Sans"/>
                <a:cs typeface="Bubblegum Sans"/>
                <a:sym typeface="Bubblegum Sans"/>
              </a:rPr>
              <a:t>está</a:t>
            </a:r>
            <a:r>
              <a:rPr lang="es" sz="1800">
                <a:latin typeface="Bubblegum Sans"/>
                <a:ea typeface="Bubblegum Sans"/>
                <a:cs typeface="Bubblegum Sans"/>
                <a:sym typeface="Bubblegum Sans"/>
              </a:rPr>
              <a:t> tocando al color verde.</a:t>
            </a:r>
            <a:endParaRPr sz="18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8"/>
          <p:cNvSpPr/>
          <p:nvPr/>
        </p:nvSpPr>
        <p:spPr>
          <a:xfrm>
            <a:off x="499600" y="540225"/>
            <a:ext cx="8129700" cy="40812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108" name="Google Shape;108;p18"/>
          <p:cNvSpPr/>
          <p:nvPr/>
        </p:nvSpPr>
        <p:spPr>
          <a:xfrm>
            <a:off x="2571850" y="176850"/>
            <a:ext cx="3985200" cy="681300"/>
          </a:xfrm>
          <a:prstGeom prst="roundRect">
            <a:avLst>
              <a:gd fmla="val 16667" name="adj"/>
            </a:avLst>
          </a:prstGeom>
          <a:solidFill>
            <a:srgbClr val="FFB600"/>
          </a:solidFill>
          <a:ln cap="flat" cmpd="sng" w="2857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ETIQUETAS BOOLEANAS</a:t>
            </a:r>
            <a:endParaRPr sz="2600">
              <a:solidFill>
                <a:srgbClr val="FFFFFF"/>
              </a:solidFill>
            </a:endParaRPr>
          </a:p>
        </p:txBody>
      </p:sp>
      <p:sp>
        <p:nvSpPr>
          <p:cNvPr id="109" name="Google Shape;109;p18"/>
          <p:cNvSpPr txBox="1"/>
          <p:nvPr/>
        </p:nvSpPr>
        <p:spPr>
          <a:xfrm>
            <a:off x="3519825" y="1171250"/>
            <a:ext cx="51435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para verificar si la tecla “espacio” está presionada.</a:t>
            </a:r>
            <a:endParaRPr sz="1800">
              <a:latin typeface="Proxima Nova"/>
              <a:ea typeface="Proxima Nova"/>
              <a:cs typeface="Proxima Nova"/>
              <a:sym typeface="Proxima Nova"/>
            </a:endParaRPr>
          </a:p>
        </p:txBody>
      </p:sp>
      <p:sp>
        <p:nvSpPr>
          <p:cNvPr id="110" name="Google Shape;110;p18"/>
          <p:cNvSpPr txBox="1"/>
          <p:nvPr/>
        </p:nvSpPr>
        <p:spPr>
          <a:xfrm>
            <a:off x="658550" y="2447225"/>
            <a:ext cx="5958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para verificar si el </a:t>
            </a:r>
            <a:r>
              <a:rPr lang="es" sz="1800">
                <a:latin typeface="Bubblegum Sans"/>
                <a:ea typeface="Bubblegum Sans"/>
                <a:cs typeface="Bubblegum Sans"/>
                <a:sym typeface="Bubblegum Sans"/>
              </a:rPr>
              <a:t>ratón</a:t>
            </a:r>
            <a:r>
              <a:rPr lang="es" sz="1800">
                <a:latin typeface="Bubblegum Sans"/>
                <a:ea typeface="Bubblegum Sans"/>
                <a:cs typeface="Bubblegum Sans"/>
                <a:sym typeface="Bubblegum Sans"/>
              </a:rPr>
              <a:t> </a:t>
            </a:r>
            <a:r>
              <a:rPr lang="es" sz="1800">
                <a:latin typeface="Bubblegum Sans"/>
                <a:ea typeface="Bubblegum Sans"/>
                <a:cs typeface="Bubblegum Sans"/>
                <a:sym typeface="Bubblegum Sans"/>
              </a:rPr>
              <a:t>está</a:t>
            </a:r>
            <a:r>
              <a:rPr lang="es" sz="1800">
                <a:latin typeface="Bubblegum Sans"/>
                <a:ea typeface="Bubblegum Sans"/>
                <a:cs typeface="Bubblegum Sans"/>
                <a:sym typeface="Bubblegum Sans"/>
              </a:rPr>
              <a:t> presionado.</a:t>
            </a:r>
            <a:endParaRPr sz="1800">
              <a:latin typeface="Proxima Nova"/>
              <a:ea typeface="Proxima Nova"/>
              <a:cs typeface="Proxima Nova"/>
              <a:sym typeface="Proxima Nova"/>
            </a:endParaRPr>
          </a:p>
        </p:txBody>
      </p:sp>
      <p:pic>
        <p:nvPicPr>
          <p:cNvPr id="111" name="Google Shape;111;p18"/>
          <p:cNvPicPr preferRelativeResize="0"/>
          <p:nvPr/>
        </p:nvPicPr>
        <p:blipFill rotWithShape="1">
          <a:blip r:embed="rId3">
            <a:alphaModFix/>
          </a:blip>
          <a:srcRect b="66895" l="30920" r="57655" t="27583"/>
          <a:stretch/>
        </p:blipFill>
        <p:spPr>
          <a:xfrm>
            <a:off x="6557050" y="2591100"/>
            <a:ext cx="1748576" cy="475150"/>
          </a:xfrm>
          <a:prstGeom prst="rect">
            <a:avLst/>
          </a:prstGeom>
          <a:noFill/>
          <a:ln>
            <a:noFill/>
          </a:ln>
        </p:spPr>
      </p:pic>
      <p:pic>
        <p:nvPicPr>
          <p:cNvPr id="112" name="Google Shape;112;p18"/>
          <p:cNvPicPr preferRelativeResize="0"/>
          <p:nvPr/>
        </p:nvPicPr>
        <p:blipFill rotWithShape="1">
          <a:blip r:embed="rId4">
            <a:alphaModFix/>
          </a:blip>
          <a:srcRect b="8683" l="33599" r="47775" t="85160"/>
          <a:stretch/>
        </p:blipFill>
        <p:spPr>
          <a:xfrm>
            <a:off x="658556" y="1315126"/>
            <a:ext cx="2557043" cy="475150"/>
          </a:xfrm>
          <a:prstGeom prst="rect">
            <a:avLst/>
          </a:prstGeom>
          <a:noFill/>
          <a:ln>
            <a:noFill/>
          </a:ln>
        </p:spPr>
      </p:pic>
      <p:pic>
        <p:nvPicPr>
          <p:cNvPr id="113" name="Google Shape;113;p18"/>
          <p:cNvPicPr preferRelativeResize="0"/>
          <p:nvPr/>
        </p:nvPicPr>
        <p:blipFill>
          <a:blip r:embed="rId5">
            <a:alphaModFix/>
          </a:blip>
          <a:stretch>
            <a:fillRect/>
          </a:stretch>
        </p:blipFill>
        <p:spPr>
          <a:xfrm>
            <a:off x="8143900" y="170738"/>
            <a:ext cx="783350" cy="84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p:nvPr/>
        </p:nvSpPr>
        <p:spPr>
          <a:xfrm>
            <a:off x="499600" y="540225"/>
            <a:ext cx="8129700" cy="41439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119" name="Google Shape;119;p19"/>
          <p:cNvSpPr/>
          <p:nvPr/>
        </p:nvSpPr>
        <p:spPr>
          <a:xfrm>
            <a:off x="2571850" y="176850"/>
            <a:ext cx="3985200" cy="681300"/>
          </a:xfrm>
          <a:prstGeom prst="roundRect">
            <a:avLst>
              <a:gd fmla="val 16667" name="adj"/>
            </a:avLst>
          </a:prstGeom>
          <a:solidFill>
            <a:srgbClr val="FFB600"/>
          </a:solidFill>
          <a:ln cap="flat" cmpd="sng" w="2857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ETIQUETAS BOOLEANAS</a:t>
            </a:r>
            <a:endParaRPr sz="2600">
              <a:solidFill>
                <a:srgbClr val="FFFFFF"/>
              </a:solidFill>
            </a:endParaRPr>
          </a:p>
        </p:txBody>
      </p:sp>
      <p:pic>
        <p:nvPicPr>
          <p:cNvPr id="120" name="Google Shape;120;p19"/>
          <p:cNvPicPr preferRelativeResize="0"/>
          <p:nvPr/>
        </p:nvPicPr>
        <p:blipFill rotWithShape="1">
          <a:blip r:embed="rId3">
            <a:alphaModFix/>
          </a:blip>
          <a:srcRect b="23981" l="44463" r="47818" t="72123"/>
          <a:stretch/>
        </p:blipFill>
        <p:spPr>
          <a:xfrm>
            <a:off x="729412" y="3146925"/>
            <a:ext cx="1260350" cy="357650"/>
          </a:xfrm>
          <a:prstGeom prst="rect">
            <a:avLst/>
          </a:prstGeom>
          <a:noFill/>
          <a:ln>
            <a:noFill/>
          </a:ln>
        </p:spPr>
      </p:pic>
      <p:pic>
        <p:nvPicPr>
          <p:cNvPr id="121" name="Google Shape;121;p19"/>
          <p:cNvPicPr preferRelativeResize="0"/>
          <p:nvPr/>
        </p:nvPicPr>
        <p:blipFill rotWithShape="1">
          <a:blip r:embed="rId3">
            <a:alphaModFix/>
          </a:blip>
          <a:srcRect b="34111" l="46885" r="45761" t="61441"/>
          <a:stretch/>
        </p:blipFill>
        <p:spPr>
          <a:xfrm>
            <a:off x="634400" y="1351650"/>
            <a:ext cx="1200700" cy="408275"/>
          </a:xfrm>
          <a:prstGeom prst="rect">
            <a:avLst/>
          </a:prstGeom>
          <a:noFill/>
          <a:ln>
            <a:noFill/>
          </a:ln>
        </p:spPr>
      </p:pic>
      <p:pic>
        <p:nvPicPr>
          <p:cNvPr id="122" name="Google Shape;122;p19"/>
          <p:cNvPicPr preferRelativeResize="0"/>
          <p:nvPr/>
        </p:nvPicPr>
        <p:blipFill rotWithShape="1">
          <a:blip r:embed="rId3">
            <a:alphaModFix/>
          </a:blip>
          <a:srcRect b="28747" l="42752" r="51058" t="66805"/>
          <a:stretch/>
        </p:blipFill>
        <p:spPr>
          <a:xfrm>
            <a:off x="729400" y="2249288"/>
            <a:ext cx="1010700" cy="408275"/>
          </a:xfrm>
          <a:prstGeom prst="rect">
            <a:avLst/>
          </a:prstGeom>
          <a:noFill/>
          <a:ln>
            <a:noFill/>
          </a:ln>
        </p:spPr>
      </p:pic>
      <p:sp>
        <p:nvSpPr>
          <p:cNvPr id="123" name="Google Shape;123;p19"/>
          <p:cNvSpPr txBox="1"/>
          <p:nvPr/>
        </p:nvSpPr>
        <p:spPr>
          <a:xfrm>
            <a:off x="2123250" y="1247450"/>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para verificar que dos expresiones sean verdaderas.</a:t>
            </a:r>
            <a:endParaRPr sz="1800">
              <a:latin typeface="Proxima Nova"/>
              <a:ea typeface="Proxima Nova"/>
              <a:cs typeface="Proxima Nova"/>
              <a:sym typeface="Proxima Nova"/>
            </a:endParaRPr>
          </a:p>
        </p:txBody>
      </p:sp>
      <p:sp>
        <p:nvSpPr>
          <p:cNvPr id="124" name="Google Shape;124;p19"/>
          <p:cNvSpPr txBox="1"/>
          <p:nvPr/>
        </p:nvSpPr>
        <p:spPr>
          <a:xfrm>
            <a:off x="2123250" y="1933250"/>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lógica para realizar una inversión del valor obtenido de la expresión booleana, convierte un verdadero a falso y un falso a verdadero.</a:t>
            </a:r>
            <a:endParaRPr sz="1800">
              <a:latin typeface="Bubblegum Sans"/>
              <a:ea typeface="Bubblegum Sans"/>
              <a:cs typeface="Bubblegum Sans"/>
              <a:sym typeface="Bubblegum Sans"/>
            </a:endParaRPr>
          </a:p>
        </p:txBody>
      </p:sp>
      <p:sp>
        <p:nvSpPr>
          <p:cNvPr id="125" name="Google Shape;125;p19"/>
          <p:cNvSpPr txBox="1"/>
          <p:nvPr/>
        </p:nvSpPr>
        <p:spPr>
          <a:xfrm>
            <a:off x="2123250" y="2936525"/>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para verificar si alguna de las dos expresiones es verdaderas.</a:t>
            </a:r>
            <a:endParaRPr sz="1800">
              <a:latin typeface="Proxima Nova"/>
              <a:ea typeface="Proxima Nova"/>
              <a:cs typeface="Proxima Nova"/>
              <a:sym typeface="Proxima Nova"/>
            </a:endParaRPr>
          </a:p>
        </p:txBody>
      </p:sp>
      <p:pic>
        <p:nvPicPr>
          <p:cNvPr id="126" name="Google Shape;126;p19"/>
          <p:cNvPicPr preferRelativeResize="0"/>
          <p:nvPr/>
        </p:nvPicPr>
        <p:blipFill rotWithShape="1">
          <a:blip r:embed="rId4">
            <a:alphaModFix/>
          </a:blip>
          <a:srcRect b="54399" l="42042" r="42808" t="39621"/>
          <a:stretch/>
        </p:blipFill>
        <p:spPr>
          <a:xfrm>
            <a:off x="634405" y="4052676"/>
            <a:ext cx="1839794" cy="408275"/>
          </a:xfrm>
          <a:prstGeom prst="rect">
            <a:avLst/>
          </a:prstGeom>
          <a:noFill/>
          <a:ln>
            <a:noFill/>
          </a:ln>
        </p:spPr>
      </p:pic>
      <p:sp>
        <p:nvSpPr>
          <p:cNvPr id="127" name="Google Shape;127;p19"/>
          <p:cNvSpPr txBox="1"/>
          <p:nvPr/>
        </p:nvSpPr>
        <p:spPr>
          <a:xfrm>
            <a:off x="2580450" y="3838250"/>
            <a:ext cx="5753700" cy="8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para verificar que una expresiones contenga otra </a:t>
            </a:r>
            <a:r>
              <a:rPr lang="es" sz="1800">
                <a:latin typeface="Bubblegum Sans"/>
                <a:ea typeface="Bubblegum Sans"/>
                <a:cs typeface="Bubblegum Sans"/>
                <a:sym typeface="Bubblegum Sans"/>
              </a:rPr>
              <a:t>expresión</a:t>
            </a:r>
            <a:r>
              <a:rPr lang="es" sz="1800">
                <a:latin typeface="Bubblegum Sans"/>
                <a:ea typeface="Bubblegum Sans"/>
                <a:cs typeface="Bubblegum Sans"/>
                <a:sym typeface="Bubblegum Sans"/>
              </a:rPr>
              <a:t>.</a:t>
            </a:r>
            <a:endParaRPr sz="1800">
              <a:latin typeface="Proxima Nova"/>
              <a:ea typeface="Proxima Nova"/>
              <a:cs typeface="Proxima Nova"/>
              <a:sym typeface="Proxima Nova"/>
            </a:endParaRPr>
          </a:p>
        </p:txBody>
      </p:sp>
      <p:pic>
        <p:nvPicPr>
          <p:cNvPr id="128" name="Google Shape;128;p19"/>
          <p:cNvPicPr preferRelativeResize="0"/>
          <p:nvPr/>
        </p:nvPicPr>
        <p:blipFill>
          <a:blip r:embed="rId5">
            <a:alphaModFix/>
          </a:blip>
          <a:stretch>
            <a:fillRect/>
          </a:stretch>
        </p:blipFill>
        <p:spPr>
          <a:xfrm>
            <a:off x="8143900" y="170738"/>
            <a:ext cx="783350" cy="84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p:nvPr/>
        </p:nvSpPr>
        <p:spPr>
          <a:xfrm>
            <a:off x="499600" y="540225"/>
            <a:ext cx="8129700" cy="41550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134" name="Google Shape;134;p20"/>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ETIQUETAS BOOLEANAS</a:t>
            </a:r>
            <a:endParaRPr sz="2600">
              <a:solidFill>
                <a:srgbClr val="FFFFFF"/>
              </a:solidFill>
            </a:endParaRPr>
          </a:p>
        </p:txBody>
      </p:sp>
      <p:sp>
        <p:nvSpPr>
          <p:cNvPr id="135" name="Google Shape;135;p20"/>
          <p:cNvSpPr txBox="1"/>
          <p:nvPr/>
        </p:nvSpPr>
        <p:spPr>
          <a:xfrm>
            <a:off x="807675" y="1541825"/>
            <a:ext cx="54711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booleana para verificar que dos </a:t>
            </a:r>
            <a:r>
              <a:rPr lang="es" sz="1800">
                <a:latin typeface="Bubblegum Sans"/>
                <a:ea typeface="Bubblegum Sans"/>
                <a:cs typeface="Bubblegum Sans"/>
                <a:sym typeface="Bubblegum Sans"/>
              </a:rPr>
              <a:t>números</a:t>
            </a:r>
            <a:r>
              <a:rPr lang="es" sz="1800">
                <a:latin typeface="Bubblegum Sans"/>
                <a:ea typeface="Bubblegum Sans"/>
                <a:cs typeface="Bubblegum Sans"/>
                <a:sym typeface="Bubblegum Sans"/>
              </a:rPr>
              <a:t> son iguales.</a:t>
            </a:r>
            <a:endParaRPr sz="1800">
              <a:latin typeface="Proxima Nova"/>
              <a:ea typeface="Proxima Nova"/>
              <a:cs typeface="Proxima Nova"/>
              <a:sym typeface="Proxima Nova"/>
            </a:endParaRPr>
          </a:p>
        </p:txBody>
      </p:sp>
      <p:sp>
        <p:nvSpPr>
          <p:cNvPr id="136" name="Google Shape;136;p20"/>
          <p:cNvSpPr txBox="1"/>
          <p:nvPr/>
        </p:nvSpPr>
        <p:spPr>
          <a:xfrm>
            <a:off x="2872650" y="2728788"/>
            <a:ext cx="55296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relacional booleana para determinar cuál de los dos números es mayor.</a:t>
            </a:r>
            <a:endParaRPr sz="1800">
              <a:latin typeface="Bubblegum Sans"/>
              <a:ea typeface="Bubblegum Sans"/>
              <a:cs typeface="Bubblegum Sans"/>
              <a:sym typeface="Bubblegum Sans"/>
            </a:endParaRPr>
          </a:p>
        </p:txBody>
      </p:sp>
      <p:pic>
        <p:nvPicPr>
          <p:cNvPr id="137" name="Google Shape;137;p20"/>
          <p:cNvPicPr preferRelativeResize="0"/>
          <p:nvPr/>
        </p:nvPicPr>
        <p:blipFill rotWithShape="1">
          <a:blip r:embed="rId3">
            <a:alphaModFix/>
          </a:blip>
          <a:srcRect b="54529" l="31289" r="59272" t="40170"/>
          <a:stretch/>
        </p:blipFill>
        <p:spPr>
          <a:xfrm>
            <a:off x="6892075" y="3965713"/>
            <a:ext cx="1292885" cy="408275"/>
          </a:xfrm>
          <a:prstGeom prst="rect">
            <a:avLst/>
          </a:prstGeom>
          <a:noFill/>
          <a:ln>
            <a:noFill/>
          </a:ln>
        </p:spPr>
      </p:pic>
      <p:pic>
        <p:nvPicPr>
          <p:cNvPr id="138" name="Google Shape;138;p20"/>
          <p:cNvPicPr preferRelativeResize="0"/>
          <p:nvPr/>
        </p:nvPicPr>
        <p:blipFill rotWithShape="1">
          <a:blip r:embed="rId4">
            <a:alphaModFix/>
          </a:blip>
          <a:srcRect b="60805" l="42166" r="48023" t="33231"/>
          <a:stretch/>
        </p:blipFill>
        <p:spPr>
          <a:xfrm>
            <a:off x="6670600" y="1691901"/>
            <a:ext cx="1353925" cy="462755"/>
          </a:xfrm>
          <a:prstGeom prst="rect">
            <a:avLst/>
          </a:prstGeom>
          <a:noFill/>
          <a:ln>
            <a:noFill/>
          </a:ln>
        </p:spPr>
      </p:pic>
      <p:pic>
        <p:nvPicPr>
          <p:cNvPr id="139" name="Google Shape;139;p20"/>
          <p:cNvPicPr preferRelativeResize="0"/>
          <p:nvPr/>
        </p:nvPicPr>
        <p:blipFill rotWithShape="1">
          <a:blip r:embed="rId5">
            <a:alphaModFix/>
          </a:blip>
          <a:srcRect b="28746" l="48895" r="42966" t="66806"/>
          <a:stretch/>
        </p:blipFill>
        <p:spPr>
          <a:xfrm>
            <a:off x="727838" y="2906112"/>
            <a:ext cx="1328876" cy="408275"/>
          </a:xfrm>
          <a:prstGeom prst="rect">
            <a:avLst/>
          </a:prstGeom>
          <a:noFill/>
          <a:ln>
            <a:noFill/>
          </a:ln>
        </p:spPr>
      </p:pic>
      <p:sp>
        <p:nvSpPr>
          <p:cNvPr id="140" name="Google Shape;140;p20"/>
          <p:cNvSpPr txBox="1"/>
          <p:nvPr/>
        </p:nvSpPr>
        <p:spPr>
          <a:xfrm>
            <a:off x="772100" y="3788400"/>
            <a:ext cx="51321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Instrucción que realiza una operación relacional booleana para determinar cuál de los dos números es menor.</a:t>
            </a:r>
            <a:endParaRPr sz="1800">
              <a:latin typeface="Bubblegum Sans"/>
              <a:ea typeface="Bubblegum Sans"/>
              <a:cs typeface="Bubblegum Sans"/>
              <a:sym typeface="Bubblegum Sans"/>
            </a:endParaRPr>
          </a:p>
        </p:txBody>
      </p:sp>
      <p:pic>
        <p:nvPicPr>
          <p:cNvPr id="141" name="Google Shape;141;p20"/>
          <p:cNvPicPr preferRelativeResize="0"/>
          <p:nvPr/>
        </p:nvPicPr>
        <p:blipFill>
          <a:blip r:embed="rId6">
            <a:alphaModFix/>
          </a:blip>
          <a:stretch>
            <a:fillRect/>
          </a:stretch>
        </p:blipFill>
        <p:spPr>
          <a:xfrm>
            <a:off x="8143900" y="170738"/>
            <a:ext cx="783350" cy="845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1"/>
          <p:cNvSpPr/>
          <p:nvPr/>
        </p:nvSpPr>
        <p:spPr>
          <a:xfrm>
            <a:off x="499600" y="506175"/>
            <a:ext cx="8129700" cy="4041300"/>
          </a:xfrm>
          <a:prstGeom prst="roundRect">
            <a:avLst>
              <a:gd fmla="val 12383" name="adj"/>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147" name="Google Shape;147;p21"/>
          <p:cNvSpPr/>
          <p:nvPr/>
        </p:nvSpPr>
        <p:spPr>
          <a:xfrm>
            <a:off x="2571850" y="176850"/>
            <a:ext cx="3985200" cy="681300"/>
          </a:xfrm>
          <a:prstGeom prst="roundRect">
            <a:avLst>
              <a:gd fmla="val 16667" name="adj"/>
            </a:avLst>
          </a:prstGeom>
          <a:solidFill>
            <a:srgbClr val="FFB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FFFFF"/>
                </a:solidFill>
                <a:latin typeface="Bubblegum Sans"/>
                <a:ea typeface="Bubblegum Sans"/>
                <a:cs typeface="Bubblegum Sans"/>
                <a:sym typeface="Bubblegum Sans"/>
              </a:rPr>
              <a:t>Ejemplo</a:t>
            </a:r>
            <a:endParaRPr sz="2600">
              <a:solidFill>
                <a:srgbClr val="FFFFFF"/>
              </a:solidFill>
            </a:endParaRPr>
          </a:p>
        </p:txBody>
      </p:sp>
      <p:sp>
        <p:nvSpPr>
          <p:cNvPr id="148" name="Google Shape;148;p21"/>
          <p:cNvSpPr txBox="1"/>
          <p:nvPr/>
        </p:nvSpPr>
        <p:spPr>
          <a:xfrm>
            <a:off x="2123250" y="3685850"/>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pic>
        <p:nvPicPr>
          <p:cNvPr id="149" name="Google Shape;149;p21"/>
          <p:cNvPicPr preferRelativeResize="0"/>
          <p:nvPr/>
        </p:nvPicPr>
        <p:blipFill rotWithShape="1">
          <a:blip r:embed="rId3">
            <a:alphaModFix/>
          </a:blip>
          <a:srcRect b="35976" l="23218" r="40274" t="39507"/>
          <a:stretch/>
        </p:blipFill>
        <p:spPr>
          <a:xfrm>
            <a:off x="681275" y="1939169"/>
            <a:ext cx="5179025" cy="1955349"/>
          </a:xfrm>
          <a:prstGeom prst="rect">
            <a:avLst/>
          </a:prstGeom>
          <a:noFill/>
          <a:ln>
            <a:noFill/>
          </a:ln>
        </p:spPr>
      </p:pic>
      <p:sp>
        <p:nvSpPr>
          <p:cNvPr id="150" name="Google Shape;150;p21"/>
          <p:cNvSpPr/>
          <p:nvPr/>
        </p:nvSpPr>
        <p:spPr>
          <a:xfrm>
            <a:off x="1044600" y="2361700"/>
            <a:ext cx="4314600" cy="681300"/>
          </a:xfrm>
          <a:prstGeom prst="ellipse">
            <a:avLst/>
          </a:prstGeom>
          <a:no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txBox="1"/>
          <p:nvPr/>
        </p:nvSpPr>
        <p:spPr>
          <a:xfrm>
            <a:off x="3996700" y="1134213"/>
            <a:ext cx="30885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Bubblegum Sans"/>
                <a:ea typeface="Bubblegum Sans"/>
                <a:cs typeface="Bubblegum Sans"/>
                <a:sym typeface="Bubblegum Sans"/>
              </a:rPr>
              <a:t>Condiciones que se deben cumplir</a:t>
            </a:r>
            <a:endParaRPr>
              <a:latin typeface="Proxima Nova"/>
              <a:ea typeface="Proxima Nova"/>
              <a:cs typeface="Proxima Nova"/>
              <a:sym typeface="Proxima Nova"/>
            </a:endParaRPr>
          </a:p>
        </p:txBody>
      </p:sp>
      <p:cxnSp>
        <p:nvCxnSpPr>
          <p:cNvPr id="152" name="Google Shape;152;p21"/>
          <p:cNvCxnSpPr>
            <a:stCxn id="150" idx="0"/>
            <a:endCxn id="151" idx="1"/>
          </p:cNvCxnSpPr>
          <p:nvPr/>
        </p:nvCxnSpPr>
        <p:spPr>
          <a:xfrm flipH="1" rot="10800000">
            <a:off x="3201900" y="1398700"/>
            <a:ext cx="794700" cy="963000"/>
          </a:xfrm>
          <a:prstGeom prst="straightConnector1">
            <a:avLst/>
          </a:prstGeom>
          <a:noFill/>
          <a:ln cap="flat" cmpd="sng" w="28575">
            <a:solidFill>
              <a:srgbClr val="4C1130"/>
            </a:solidFill>
            <a:prstDash val="solid"/>
            <a:round/>
            <a:headEnd len="med" w="med" type="none"/>
            <a:tailEnd len="med" w="med" type="none"/>
          </a:ln>
        </p:spPr>
      </p:cxnSp>
      <p:sp>
        <p:nvSpPr>
          <p:cNvPr id="153" name="Google Shape;153;p21"/>
          <p:cNvSpPr txBox="1"/>
          <p:nvPr/>
        </p:nvSpPr>
        <p:spPr>
          <a:xfrm>
            <a:off x="6683625" y="1939175"/>
            <a:ext cx="14121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274E13"/>
                </a:solidFill>
                <a:latin typeface="Bubblegum Sans"/>
                <a:ea typeface="Bubblegum Sans"/>
                <a:cs typeface="Bubblegum Sans"/>
                <a:sym typeface="Bubblegum Sans"/>
              </a:rPr>
              <a:t>RESULTADO</a:t>
            </a:r>
            <a:endParaRPr b="1">
              <a:solidFill>
                <a:srgbClr val="274E13"/>
              </a:solidFill>
              <a:latin typeface="Proxima Nova"/>
              <a:ea typeface="Proxima Nova"/>
              <a:cs typeface="Proxima Nova"/>
              <a:sym typeface="Proxima Nova"/>
            </a:endParaRPr>
          </a:p>
        </p:txBody>
      </p:sp>
      <p:pic>
        <p:nvPicPr>
          <p:cNvPr id="154" name="Google Shape;154;p21"/>
          <p:cNvPicPr preferRelativeResize="0"/>
          <p:nvPr/>
        </p:nvPicPr>
        <p:blipFill rotWithShape="1">
          <a:blip r:embed="rId4">
            <a:alphaModFix/>
          </a:blip>
          <a:srcRect b="34430" l="79346" r="8733" t="43262"/>
          <a:stretch/>
        </p:blipFill>
        <p:spPr>
          <a:xfrm>
            <a:off x="6471950" y="2418476"/>
            <a:ext cx="1858586" cy="1955349"/>
          </a:xfrm>
          <a:prstGeom prst="rect">
            <a:avLst/>
          </a:prstGeom>
          <a:noFill/>
          <a:ln>
            <a:noFill/>
          </a:ln>
        </p:spPr>
      </p:pic>
      <p:pic>
        <p:nvPicPr>
          <p:cNvPr id="155" name="Google Shape;155;p21"/>
          <p:cNvPicPr preferRelativeResize="0"/>
          <p:nvPr/>
        </p:nvPicPr>
        <p:blipFill>
          <a:blip r:embed="rId5">
            <a:alphaModFix/>
          </a:blip>
          <a:stretch>
            <a:fillRect/>
          </a:stretch>
        </p:blipFill>
        <p:spPr>
          <a:xfrm>
            <a:off x="8143900" y="170738"/>
            <a:ext cx="783350" cy="84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type="ctrTitle"/>
          </p:nvPr>
        </p:nvSpPr>
        <p:spPr>
          <a:xfrm>
            <a:off x="381000" y="391613"/>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HILOS en</a:t>
            </a:r>
            <a:r>
              <a:rPr lang="es"/>
              <a:t> </a:t>
            </a:r>
            <a:endParaRPr/>
          </a:p>
        </p:txBody>
      </p:sp>
      <p:pic>
        <p:nvPicPr>
          <p:cNvPr id="161" name="Google Shape;161;p22"/>
          <p:cNvPicPr preferRelativeResize="0"/>
          <p:nvPr/>
        </p:nvPicPr>
        <p:blipFill>
          <a:blip r:embed="rId3">
            <a:alphaModFix/>
          </a:blip>
          <a:stretch>
            <a:fillRect/>
          </a:stretch>
        </p:blipFill>
        <p:spPr>
          <a:xfrm>
            <a:off x="990600" y="1703813"/>
            <a:ext cx="7328490" cy="2466037"/>
          </a:xfrm>
          <a:prstGeom prst="rect">
            <a:avLst/>
          </a:prstGeom>
          <a:noFill/>
          <a:ln>
            <a:noFill/>
          </a:ln>
        </p:spPr>
      </p:pic>
      <p:grpSp>
        <p:nvGrpSpPr>
          <p:cNvPr id="162" name="Google Shape;162;p22"/>
          <p:cNvGrpSpPr/>
          <p:nvPr/>
        </p:nvGrpSpPr>
        <p:grpSpPr>
          <a:xfrm>
            <a:off x="7864658" y="371176"/>
            <a:ext cx="896264" cy="896314"/>
            <a:chOff x="570875" y="4322250"/>
            <a:chExt cx="443300" cy="443325"/>
          </a:xfrm>
        </p:grpSpPr>
        <p:sp>
          <p:nvSpPr>
            <p:cNvPr id="163" name="Google Shape;163;p22"/>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